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82" r:id="rId3"/>
    <p:sldId id="287" r:id="rId4"/>
    <p:sldId id="302" r:id="rId5"/>
    <p:sldId id="319" r:id="rId6"/>
    <p:sldId id="320" r:id="rId7"/>
    <p:sldId id="303" r:id="rId8"/>
    <p:sldId id="304" r:id="rId9"/>
    <p:sldId id="321" r:id="rId10"/>
    <p:sldId id="305" r:id="rId11"/>
    <p:sldId id="306" r:id="rId12"/>
    <p:sldId id="307" r:id="rId13"/>
    <p:sldId id="308" r:id="rId14"/>
    <p:sldId id="309" r:id="rId15"/>
    <p:sldId id="323" r:id="rId16"/>
    <p:sldId id="324" r:id="rId17"/>
    <p:sldId id="325" r:id="rId18"/>
    <p:sldId id="310" r:id="rId19"/>
    <p:sldId id="311" r:id="rId20"/>
    <p:sldId id="312" r:id="rId21"/>
    <p:sldId id="313" r:id="rId22"/>
    <p:sldId id="314" r:id="rId23"/>
    <p:sldId id="315" r:id="rId24"/>
    <p:sldId id="284" r:id="rId25"/>
    <p:sldId id="326" r:id="rId26"/>
    <p:sldId id="316" r:id="rId2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C9397C-139A-4F1A-950C-C167C0BA547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E6C3A81-12FE-4D80-A27D-1D4CFB6C1A36}">
      <dgm:prSet/>
      <dgm:spPr>
        <a:xfrm>
          <a:off x="0" y="0"/>
          <a:ext cx="3496059" cy="2097635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Stress</a:t>
          </a:r>
          <a:endParaRPr lang="en-US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gm:t>
    </dgm:pt>
    <dgm:pt modelId="{C0AE790D-EA45-49C0-B81F-ECF5F7EA9C75}" type="parTrans" cxnId="{F2F40CAD-C637-441D-8308-CB682435D7C6}">
      <dgm:prSet/>
      <dgm:spPr/>
      <dgm:t>
        <a:bodyPr/>
        <a:lstStyle/>
        <a:p>
          <a:endParaRPr lang="en-US"/>
        </a:p>
      </dgm:t>
    </dgm:pt>
    <dgm:pt modelId="{990F8B42-6E2A-497D-B3CE-D1C5ECE63533}" type="sibTrans" cxnId="{F2F40CAD-C637-441D-8308-CB682435D7C6}">
      <dgm:prSet/>
      <dgm:spPr/>
      <dgm:t>
        <a:bodyPr/>
        <a:lstStyle/>
        <a:p>
          <a:endParaRPr lang="en-US"/>
        </a:p>
      </dgm:t>
    </dgm:pt>
    <dgm:pt modelId="{C328151E-AEEF-4E2D-8BF2-B8EABF3F7B21}">
      <dgm:prSet/>
      <dgm:spPr>
        <a:xfrm>
          <a:off x="0" y="0"/>
          <a:ext cx="3496059" cy="2097635"/>
        </a:xfr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Gähnen</a:t>
          </a:r>
          <a:endParaRPr lang="en-US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gm:t>
    </dgm:pt>
    <dgm:pt modelId="{E5B4FCDC-DF6C-4E0C-BB08-476174FEE690}" type="parTrans" cxnId="{57265D8A-2AE0-4BB0-882D-6896D61FCBF5}">
      <dgm:prSet/>
      <dgm:spPr/>
      <dgm:t>
        <a:bodyPr/>
        <a:lstStyle/>
        <a:p>
          <a:endParaRPr lang="de-DE"/>
        </a:p>
      </dgm:t>
    </dgm:pt>
    <dgm:pt modelId="{289B4476-04C2-44C8-B9B8-38EC589D6ABA}" type="sibTrans" cxnId="{57265D8A-2AE0-4BB0-882D-6896D61FCBF5}">
      <dgm:prSet/>
      <dgm:spPr/>
      <dgm:t>
        <a:bodyPr/>
        <a:lstStyle/>
        <a:p>
          <a:endParaRPr lang="de-DE"/>
        </a:p>
      </dgm:t>
    </dgm:pt>
    <dgm:pt modelId="{08A8CEB4-6653-42D4-8E7A-9462D9E93A13}">
      <dgm:prSet/>
      <dgm:spPr>
        <a:xfrm>
          <a:off x="0" y="0"/>
          <a:ext cx="3496059" cy="2097635"/>
        </a:xfr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Kratzen</a:t>
          </a:r>
          <a:endParaRPr lang="en-US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gm:t>
    </dgm:pt>
    <dgm:pt modelId="{48CAECA6-B475-4C10-AC36-02484368285F}" type="parTrans" cxnId="{9FB46713-A510-4F49-9BFC-EA49DA7AA9EE}">
      <dgm:prSet/>
      <dgm:spPr/>
      <dgm:t>
        <a:bodyPr/>
        <a:lstStyle/>
        <a:p>
          <a:endParaRPr lang="de-DE"/>
        </a:p>
      </dgm:t>
    </dgm:pt>
    <dgm:pt modelId="{A91607A5-E9BD-4FA8-8F89-BFD8443B9E9A}" type="sibTrans" cxnId="{9FB46713-A510-4F49-9BFC-EA49DA7AA9EE}">
      <dgm:prSet/>
      <dgm:spPr/>
      <dgm:t>
        <a:bodyPr/>
        <a:lstStyle/>
        <a:p>
          <a:endParaRPr lang="de-DE"/>
        </a:p>
      </dgm:t>
    </dgm:pt>
    <dgm:pt modelId="{FE54592B-A8FA-4E43-84EB-E26A0769A035}">
      <dgm:prSet/>
      <dgm:spPr>
        <a:xfrm>
          <a:off x="0" y="0"/>
          <a:ext cx="3496059" cy="2097635"/>
        </a:xfr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Schlaf</a:t>
          </a:r>
          <a:endParaRPr lang="en-US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gm:t>
    </dgm:pt>
    <dgm:pt modelId="{404C4B37-BD7E-4ED5-8FD1-44DA2D4FF4B9}" type="parTrans" cxnId="{EDDD810D-98CC-4866-ABDC-EB2329CF6D2A}">
      <dgm:prSet/>
      <dgm:spPr/>
      <dgm:t>
        <a:bodyPr/>
        <a:lstStyle/>
        <a:p>
          <a:endParaRPr lang="de-DE"/>
        </a:p>
      </dgm:t>
    </dgm:pt>
    <dgm:pt modelId="{00A651C8-00C5-4459-A9E1-665438EDD447}" type="sibTrans" cxnId="{EDDD810D-98CC-4866-ABDC-EB2329CF6D2A}">
      <dgm:prSet/>
      <dgm:spPr/>
      <dgm:t>
        <a:bodyPr/>
        <a:lstStyle/>
        <a:p>
          <a:endParaRPr lang="de-DE"/>
        </a:p>
      </dgm:t>
    </dgm:pt>
    <dgm:pt modelId="{D60FED0F-76FB-4C81-B36B-4AABA7EFF808}">
      <dgm:prSet custT="1"/>
      <dgm:spPr>
        <a:xfrm>
          <a:off x="0" y="0"/>
          <a:ext cx="3496059" cy="2097635"/>
        </a:xfr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32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Ruhiger</a:t>
          </a:r>
          <a:r>
            <a:rPr lang="en-US" sz="3200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 </a:t>
          </a:r>
          <a:r>
            <a:rPr lang="en-US" sz="32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Liegeplatz</a:t>
          </a:r>
          <a:endParaRPr lang="en-US" sz="3200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gm:t>
    </dgm:pt>
    <dgm:pt modelId="{36E07AD5-8EBF-41BB-B315-5758230721E7}" type="parTrans" cxnId="{A8042C3A-4F72-47A7-A317-13664F17D879}">
      <dgm:prSet/>
      <dgm:spPr/>
      <dgm:t>
        <a:bodyPr/>
        <a:lstStyle/>
        <a:p>
          <a:endParaRPr lang="de-DE"/>
        </a:p>
      </dgm:t>
    </dgm:pt>
    <dgm:pt modelId="{757226E1-0C65-485F-89D9-0D9E7E5EE3C4}" type="sibTrans" cxnId="{A8042C3A-4F72-47A7-A317-13664F17D879}">
      <dgm:prSet/>
      <dgm:spPr/>
      <dgm:t>
        <a:bodyPr/>
        <a:lstStyle/>
        <a:p>
          <a:endParaRPr lang="de-DE"/>
        </a:p>
      </dgm:t>
    </dgm:pt>
    <dgm:pt modelId="{511D7628-62DA-4CAC-8AE8-3B971012ED37}">
      <dgm:prSet/>
      <dgm:spPr>
        <a:xfrm>
          <a:off x="0" y="0"/>
          <a:ext cx="3496059" cy="2097635"/>
        </a:xfr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Fährte</a:t>
          </a:r>
          <a:endParaRPr lang="en-US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gm:t>
    </dgm:pt>
    <dgm:pt modelId="{40A73E97-C2A1-468B-ADE7-AFCE59B08F4F}" type="parTrans" cxnId="{A180A1A1-6A4C-40D8-93CC-29036A41DB80}">
      <dgm:prSet/>
      <dgm:spPr/>
      <dgm:t>
        <a:bodyPr/>
        <a:lstStyle/>
        <a:p>
          <a:endParaRPr lang="de-DE"/>
        </a:p>
      </dgm:t>
    </dgm:pt>
    <dgm:pt modelId="{6E802362-0A91-40EE-8A18-06E5BA4415E9}" type="sibTrans" cxnId="{A180A1A1-6A4C-40D8-93CC-29036A41DB80}">
      <dgm:prSet/>
      <dgm:spPr/>
      <dgm:t>
        <a:bodyPr/>
        <a:lstStyle/>
        <a:p>
          <a:endParaRPr lang="de-DE"/>
        </a:p>
      </dgm:t>
    </dgm:pt>
    <dgm:pt modelId="{E3E61854-873F-4672-9664-2F68E0F7950D}">
      <dgm:prSet custT="1"/>
      <dgm:spPr>
        <a:xfrm>
          <a:off x="0" y="0"/>
          <a:ext cx="3496059" cy="2097635"/>
        </a:xfr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32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Schweiss-arbeit</a:t>
          </a:r>
          <a:endParaRPr lang="en-US" sz="3200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gm:t>
    </dgm:pt>
    <dgm:pt modelId="{AD8F3EF3-1354-49D6-BA30-A6D86E73B067}" type="parTrans" cxnId="{B53C7B68-6003-4037-AA87-39B61453D377}">
      <dgm:prSet/>
      <dgm:spPr/>
      <dgm:t>
        <a:bodyPr/>
        <a:lstStyle/>
        <a:p>
          <a:endParaRPr lang="de-DE"/>
        </a:p>
      </dgm:t>
    </dgm:pt>
    <dgm:pt modelId="{9EBE5666-6923-4913-8619-6EF891904264}" type="sibTrans" cxnId="{B53C7B68-6003-4037-AA87-39B61453D377}">
      <dgm:prSet/>
      <dgm:spPr/>
      <dgm:t>
        <a:bodyPr/>
        <a:lstStyle/>
        <a:p>
          <a:endParaRPr lang="de-DE"/>
        </a:p>
      </dgm:t>
    </dgm:pt>
    <dgm:pt modelId="{D8BECE19-7CFB-440C-AEAF-0EF498C108C0}">
      <dgm:prSet/>
      <dgm:spPr>
        <a:xfrm>
          <a:off x="0" y="0"/>
          <a:ext cx="3496059" cy="2097635"/>
        </a:xfr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Trailen</a:t>
          </a:r>
          <a:endParaRPr lang="en-US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gm:t>
    </dgm:pt>
    <dgm:pt modelId="{AF289297-8431-4D87-8933-4003A09C9235}" type="parTrans" cxnId="{A4DF462C-7DBF-4B33-A8E4-E0FBA26EED97}">
      <dgm:prSet/>
      <dgm:spPr/>
      <dgm:t>
        <a:bodyPr/>
        <a:lstStyle/>
        <a:p>
          <a:endParaRPr lang="de-DE"/>
        </a:p>
      </dgm:t>
    </dgm:pt>
    <dgm:pt modelId="{56BC304C-2543-42D5-AABC-96BCF75242BB}" type="sibTrans" cxnId="{A4DF462C-7DBF-4B33-A8E4-E0FBA26EED97}">
      <dgm:prSet/>
      <dgm:spPr/>
      <dgm:t>
        <a:bodyPr/>
        <a:lstStyle/>
        <a:p>
          <a:endParaRPr lang="de-DE"/>
        </a:p>
      </dgm:t>
    </dgm:pt>
    <dgm:pt modelId="{E1B52181-27A3-4F3D-8570-B3442C19CC2A}" type="pres">
      <dgm:prSet presAssocID="{27C9397C-139A-4F1A-950C-C167C0BA547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88C5976D-AC5B-4000-98D0-572E6CFC0467}" type="pres">
      <dgm:prSet presAssocID="{1E6C3A81-12FE-4D80-A27D-1D4CFB6C1A36}" presName="node" presStyleLbl="node1" presStyleIdx="0" presStyleCnt="8" custScaleX="60578" custScaleY="63181" custLinFactY="8982" custLinFactNeighborX="80" custLinFactNeighborY="10000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BB6D17A-E65D-4B42-92E2-FB3E8374C17B}" type="pres">
      <dgm:prSet presAssocID="{990F8B42-6E2A-497D-B3CE-D1C5ECE63533}" presName="sibTrans" presStyleCnt="0"/>
      <dgm:spPr/>
    </dgm:pt>
    <dgm:pt modelId="{F14A1FA6-4C1F-4C50-805A-DE5BDE988A38}" type="pres">
      <dgm:prSet presAssocID="{C328151E-AEEF-4E2D-8BF2-B8EABF3F7B21}" presName="node" presStyleLbl="node1" presStyleIdx="1" presStyleCnt="8" custScaleX="60578" custScaleY="63181" custLinFactNeighborX="-70498" custLinFactNeighborY="-18938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de-DE"/>
        </a:p>
      </dgm:t>
    </dgm:pt>
    <dgm:pt modelId="{C0B0D70F-B427-4A02-AB1A-F60146988E08}" type="pres">
      <dgm:prSet presAssocID="{289B4476-04C2-44C8-B9B8-38EC589D6ABA}" presName="sibTrans" presStyleCnt="0"/>
      <dgm:spPr/>
    </dgm:pt>
    <dgm:pt modelId="{BF44E5AD-AB8D-4348-9D45-F3342C18C54B}" type="pres">
      <dgm:prSet presAssocID="{08A8CEB4-6653-42D4-8E7A-9462D9E93A13}" presName="node" presStyleLbl="node1" presStyleIdx="2" presStyleCnt="8" custScaleX="60578" custScaleY="63181" custLinFactX="-41076" custLinFactNeighborX="-100000" custLinFactNeighborY="45368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de-DE"/>
        </a:p>
      </dgm:t>
    </dgm:pt>
    <dgm:pt modelId="{79A52B33-62CC-4EF3-91DE-5B27FAC95E5C}" type="pres">
      <dgm:prSet presAssocID="{A91607A5-E9BD-4FA8-8F89-BFD8443B9E9A}" presName="sibTrans" presStyleCnt="0"/>
      <dgm:spPr/>
    </dgm:pt>
    <dgm:pt modelId="{1CB00A7C-0269-412D-9E8A-BC54F68A4767}" type="pres">
      <dgm:prSet presAssocID="{FE54592B-A8FA-4E43-84EB-E26A0769A035}" presName="node" presStyleLbl="node1" presStyleIdx="3" presStyleCnt="8" custScaleX="60578" custScaleY="63181" custLinFactX="-3959" custLinFactNeighborX="-100000" custLinFactNeighborY="-132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de-DE"/>
        </a:p>
      </dgm:t>
    </dgm:pt>
    <dgm:pt modelId="{7914EA73-FC70-4758-8557-DA691C39F632}" type="pres">
      <dgm:prSet presAssocID="{00A651C8-00C5-4459-A9E1-665438EDD447}" presName="sibTrans" presStyleCnt="0"/>
      <dgm:spPr/>
    </dgm:pt>
    <dgm:pt modelId="{0A1E3CA1-BD33-4792-A743-19F5613E2985}" type="pres">
      <dgm:prSet presAssocID="{D60FED0F-76FB-4C81-B36B-4AABA7EFF808}" presName="node" presStyleLbl="node1" presStyleIdx="4" presStyleCnt="8" custScaleX="60578" custScaleY="63181" custLinFactX="8330" custLinFactNeighborX="100000" custLinFactNeighborY="350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de-DE"/>
        </a:p>
      </dgm:t>
    </dgm:pt>
    <dgm:pt modelId="{F2BC91F0-F78D-4B82-8C9E-D0EE08C28954}" type="pres">
      <dgm:prSet presAssocID="{757226E1-0C65-485F-89D9-0D9E7E5EE3C4}" presName="sibTrans" presStyleCnt="0"/>
      <dgm:spPr/>
    </dgm:pt>
    <dgm:pt modelId="{7F5F7CEA-84DC-4F28-B1B4-633B1DA660B6}" type="pres">
      <dgm:prSet presAssocID="{511D7628-62DA-4CAC-8AE8-3B971012ED37}" presName="node" presStyleLbl="node1" presStyleIdx="5" presStyleCnt="8" custScaleX="60578" custScaleY="63181" custLinFactX="39494" custLinFactY="-2118" custLinFactNeighborX="100000" custLinFactNeighborY="-100000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de-DE"/>
        </a:p>
      </dgm:t>
    </dgm:pt>
    <dgm:pt modelId="{B5807438-068E-407E-B5FD-7C305B134064}" type="pres">
      <dgm:prSet presAssocID="{6E802362-0A91-40EE-8A18-06E5BA4415E9}" presName="sibTrans" presStyleCnt="0"/>
      <dgm:spPr/>
    </dgm:pt>
    <dgm:pt modelId="{CDC10543-2B2F-48A5-A93F-14C7A47C9C49}" type="pres">
      <dgm:prSet presAssocID="{E3E61854-873F-4672-9664-2F68E0F7950D}" presName="node" presStyleLbl="node1" presStyleIdx="6" presStyleCnt="8" custScaleX="60578" custScaleY="63181" custLinFactNeighborX="69744" custLinFactNeighborY="1858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de-DE"/>
        </a:p>
      </dgm:t>
    </dgm:pt>
    <dgm:pt modelId="{821F5C70-647E-41BC-8784-D12B0F171012}" type="pres">
      <dgm:prSet presAssocID="{9EBE5666-6923-4913-8619-6EF891904264}" presName="sibTrans" presStyleCnt="0"/>
      <dgm:spPr/>
    </dgm:pt>
    <dgm:pt modelId="{0470857A-B3EA-4B56-931F-EA9BDFB93B4B}" type="pres">
      <dgm:prSet presAssocID="{D8BECE19-7CFB-440C-AEAF-0EF498C108C0}" presName="node" presStyleLbl="node1" presStyleIdx="7" presStyleCnt="8" custScaleX="60578" custScaleY="63181" custLinFactNeighborX="-1272" custLinFactNeighborY="-3576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de-DE"/>
        </a:p>
      </dgm:t>
    </dgm:pt>
  </dgm:ptLst>
  <dgm:cxnLst>
    <dgm:cxn modelId="{B3E51DBB-8077-4DB2-A07C-C15B07A3865E}" type="presOf" srcId="{C328151E-AEEF-4E2D-8BF2-B8EABF3F7B21}" destId="{F14A1FA6-4C1F-4C50-805A-DE5BDE988A38}" srcOrd="0" destOrd="0" presId="urn:microsoft.com/office/officeart/2005/8/layout/default"/>
    <dgm:cxn modelId="{A4DF462C-7DBF-4B33-A8E4-E0FBA26EED97}" srcId="{27C9397C-139A-4F1A-950C-C167C0BA5474}" destId="{D8BECE19-7CFB-440C-AEAF-0EF498C108C0}" srcOrd="7" destOrd="0" parTransId="{AF289297-8431-4D87-8933-4003A09C9235}" sibTransId="{56BC304C-2543-42D5-AABC-96BCF75242BB}"/>
    <dgm:cxn modelId="{BE6689B6-FB49-4C2A-B622-46957CC668C1}" type="presOf" srcId="{08A8CEB4-6653-42D4-8E7A-9462D9E93A13}" destId="{BF44E5AD-AB8D-4348-9D45-F3342C18C54B}" srcOrd="0" destOrd="0" presId="urn:microsoft.com/office/officeart/2005/8/layout/default"/>
    <dgm:cxn modelId="{6AD04E85-3249-4002-9CCE-7F54F5C7964F}" type="presOf" srcId="{27C9397C-139A-4F1A-950C-C167C0BA5474}" destId="{E1B52181-27A3-4F3D-8570-B3442C19CC2A}" srcOrd="0" destOrd="0" presId="urn:microsoft.com/office/officeart/2005/8/layout/default"/>
    <dgm:cxn modelId="{F2F40CAD-C637-441D-8308-CB682435D7C6}" srcId="{27C9397C-139A-4F1A-950C-C167C0BA5474}" destId="{1E6C3A81-12FE-4D80-A27D-1D4CFB6C1A36}" srcOrd="0" destOrd="0" parTransId="{C0AE790D-EA45-49C0-B81F-ECF5F7EA9C75}" sibTransId="{990F8B42-6E2A-497D-B3CE-D1C5ECE63533}"/>
    <dgm:cxn modelId="{A180A1A1-6A4C-40D8-93CC-29036A41DB80}" srcId="{27C9397C-139A-4F1A-950C-C167C0BA5474}" destId="{511D7628-62DA-4CAC-8AE8-3B971012ED37}" srcOrd="5" destOrd="0" parTransId="{40A73E97-C2A1-468B-ADE7-AFCE59B08F4F}" sibTransId="{6E802362-0A91-40EE-8A18-06E5BA4415E9}"/>
    <dgm:cxn modelId="{57265D8A-2AE0-4BB0-882D-6896D61FCBF5}" srcId="{27C9397C-139A-4F1A-950C-C167C0BA5474}" destId="{C328151E-AEEF-4E2D-8BF2-B8EABF3F7B21}" srcOrd="1" destOrd="0" parTransId="{E5B4FCDC-DF6C-4E0C-BB08-476174FEE690}" sibTransId="{289B4476-04C2-44C8-B9B8-38EC589D6ABA}"/>
    <dgm:cxn modelId="{CADADD00-440E-41E1-B5BB-47E428164E21}" type="presOf" srcId="{D8BECE19-7CFB-440C-AEAF-0EF498C108C0}" destId="{0470857A-B3EA-4B56-931F-EA9BDFB93B4B}" srcOrd="0" destOrd="0" presId="urn:microsoft.com/office/officeart/2005/8/layout/default"/>
    <dgm:cxn modelId="{A8042C3A-4F72-47A7-A317-13664F17D879}" srcId="{27C9397C-139A-4F1A-950C-C167C0BA5474}" destId="{D60FED0F-76FB-4C81-B36B-4AABA7EFF808}" srcOrd="4" destOrd="0" parTransId="{36E07AD5-8EBF-41BB-B315-5758230721E7}" sibTransId="{757226E1-0C65-485F-89D9-0D9E7E5EE3C4}"/>
    <dgm:cxn modelId="{0976F215-FF6F-4506-96F8-92E34DE60764}" type="presOf" srcId="{1E6C3A81-12FE-4D80-A27D-1D4CFB6C1A36}" destId="{88C5976D-AC5B-4000-98D0-572E6CFC0467}" srcOrd="0" destOrd="0" presId="urn:microsoft.com/office/officeart/2005/8/layout/default"/>
    <dgm:cxn modelId="{B53C7B68-6003-4037-AA87-39B61453D377}" srcId="{27C9397C-139A-4F1A-950C-C167C0BA5474}" destId="{E3E61854-873F-4672-9664-2F68E0F7950D}" srcOrd="6" destOrd="0" parTransId="{AD8F3EF3-1354-49D6-BA30-A6D86E73B067}" sibTransId="{9EBE5666-6923-4913-8619-6EF891904264}"/>
    <dgm:cxn modelId="{F35F39CB-0772-4A7A-9525-5D2AB8931B9C}" type="presOf" srcId="{D60FED0F-76FB-4C81-B36B-4AABA7EFF808}" destId="{0A1E3CA1-BD33-4792-A743-19F5613E2985}" srcOrd="0" destOrd="0" presId="urn:microsoft.com/office/officeart/2005/8/layout/default"/>
    <dgm:cxn modelId="{C90A5DEE-5AD3-4342-BB9A-81E41A1ED983}" type="presOf" srcId="{511D7628-62DA-4CAC-8AE8-3B971012ED37}" destId="{7F5F7CEA-84DC-4F28-B1B4-633B1DA660B6}" srcOrd="0" destOrd="0" presId="urn:microsoft.com/office/officeart/2005/8/layout/default"/>
    <dgm:cxn modelId="{EDDD810D-98CC-4866-ABDC-EB2329CF6D2A}" srcId="{27C9397C-139A-4F1A-950C-C167C0BA5474}" destId="{FE54592B-A8FA-4E43-84EB-E26A0769A035}" srcOrd="3" destOrd="0" parTransId="{404C4B37-BD7E-4ED5-8FD1-44DA2D4FF4B9}" sibTransId="{00A651C8-00C5-4459-A9E1-665438EDD447}"/>
    <dgm:cxn modelId="{9FB46713-A510-4F49-9BFC-EA49DA7AA9EE}" srcId="{27C9397C-139A-4F1A-950C-C167C0BA5474}" destId="{08A8CEB4-6653-42D4-8E7A-9462D9E93A13}" srcOrd="2" destOrd="0" parTransId="{48CAECA6-B475-4C10-AC36-02484368285F}" sibTransId="{A91607A5-E9BD-4FA8-8F89-BFD8443B9E9A}"/>
    <dgm:cxn modelId="{FF2D142E-42BD-4E77-B384-C0057EF0C1B6}" type="presOf" srcId="{E3E61854-873F-4672-9664-2F68E0F7950D}" destId="{CDC10543-2B2F-48A5-A93F-14C7A47C9C49}" srcOrd="0" destOrd="0" presId="urn:microsoft.com/office/officeart/2005/8/layout/default"/>
    <dgm:cxn modelId="{8B315331-F9BD-4053-A771-4CDD3033031B}" type="presOf" srcId="{FE54592B-A8FA-4E43-84EB-E26A0769A035}" destId="{1CB00A7C-0269-412D-9E8A-BC54F68A4767}" srcOrd="0" destOrd="0" presId="urn:microsoft.com/office/officeart/2005/8/layout/default"/>
    <dgm:cxn modelId="{FBDFCC53-53D7-4101-942E-5FED95C3509D}" type="presParOf" srcId="{E1B52181-27A3-4F3D-8570-B3442C19CC2A}" destId="{88C5976D-AC5B-4000-98D0-572E6CFC0467}" srcOrd="0" destOrd="0" presId="urn:microsoft.com/office/officeart/2005/8/layout/default"/>
    <dgm:cxn modelId="{EECA1D49-4EE9-4DB2-9E5A-3381E8BD2352}" type="presParOf" srcId="{E1B52181-27A3-4F3D-8570-B3442C19CC2A}" destId="{ABB6D17A-E65D-4B42-92E2-FB3E8374C17B}" srcOrd="1" destOrd="0" presId="urn:microsoft.com/office/officeart/2005/8/layout/default"/>
    <dgm:cxn modelId="{DABAC331-7046-4BFC-825C-B412B3B63AF6}" type="presParOf" srcId="{E1B52181-27A3-4F3D-8570-B3442C19CC2A}" destId="{F14A1FA6-4C1F-4C50-805A-DE5BDE988A38}" srcOrd="2" destOrd="0" presId="urn:microsoft.com/office/officeart/2005/8/layout/default"/>
    <dgm:cxn modelId="{E11FE383-E369-44BC-B451-469147F184A9}" type="presParOf" srcId="{E1B52181-27A3-4F3D-8570-B3442C19CC2A}" destId="{C0B0D70F-B427-4A02-AB1A-F60146988E08}" srcOrd="3" destOrd="0" presId="urn:microsoft.com/office/officeart/2005/8/layout/default"/>
    <dgm:cxn modelId="{3075E311-E287-484F-B61F-2E86FDCF68AA}" type="presParOf" srcId="{E1B52181-27A3-4F3D-8570-B3442C19CC2A}" destId="{BF44E5AD-AB8D-4348-9D45-F3342C18C54B}" srcOrd="4" destOrd="0" presId="urn:microsoft.com/office/officeart/2005/8/layout/default"/>
    <dgm:cxn modelId="{39F0CE11-32F5-4DC0-80E0-71811DC164AB}" type="presParOf" srcId="{E1B52181-27A3-4F3D-8570-B3442C19CC2A}" destId="{79A52B33-62CC-4EF3-91DE-5B27FAC95E5C}" srcOrd="5" destOrd="0" presId="urn:microsoft.com/office/officeart/2005/8/layout/default"/>
    <dgm:cxn modelId="{73A8EB01-EB3E-47A5-AED6-AE3ACD942552}" type="presParOf" srcId="{E1B52181-27A3-4F3D-8570-B3442C19CC2A}" destId="{1CB00A7C-0269-412D-9E8A-BC54F68A4767}" srcOrd="6" destOrd="0" presId="urn:microsoft.com/office/officeart/2005/8/layout/default"/>
    <dgm:cxn modelId="{80868237-78F8-4CC6-B70F-D2C0DA483E6A}" type="presParOf" srcId="{E1B52181-27A3-4F3D-8570-B3442C19CC2A}" destId="{7914EA73-FC70-4758-8557-DA691C39F632}" srcOrd="7" destOrd="0" presId="urn:microsoft.com/office/officeart/2005/8/layout/default"/>
    <dgm:cxn modelId="{502A5732-C017-4868-8BEE-140855BA5E0A}" type="presParOf" srcId="{E1B52181-27A3-4F3D-8570-B3442C19CC2A}" destId="{0A1E3CA1-BD33-4792-A743-19F5613E2985}" srcOrd="8" destOrd="0" presId="urn:microsoft.com/office/officeart/2005/8/layout/default"/>
    <dgm:cxn modelId="{98B04485-E45A-4B9C-92D3-CF32E0ECFB25}" type="presParOf" srcId="{E1B52181-27A3-4F3D-8570-B3442C19CC2A}" destId="{F2BC91F0-F78D-4B82-8C9E-D0EE08C28954}" srcOrd="9" destOrd="0" presId="urn:microsoft.com/office/officeart/2005/8/layout/default"/>
    <dgm:cxn modelId="{37F84CAE-33F9-420E-9675-8B03DACF1998}" type="presParOf" srcId="{E1B52181-27A3-4F3D-8570-B3442C19CC2A}" destId="{7F5F7CEA-84DC-4F28-B1B4-633B1DA660B6}" srcOrd="10" destOrd="0" presId="urn:microsoft.com/office/officeart/2005/8/layout/default"/>
    <dgm:cxn modelId="{E369677D-A927-41CD-A838-170670A98C1B}" type="presParOf" srcId="{E1B52181-27A3-4F3D-8570-B3442C19CC2A}" destId="{B5807438-068E-407E-B5FD-7C305B134064}" srcOrd="11" destOrd="0" presId="urn:microsoft.com/office/officeart/2005/8/layout/default"/>
    <dgm:cxn modelId="{EC655F29-9164-4941-B993-9DEA60D8E77E}" type="presParOf" srcId="{E1B52181-27A3-4F3D-8570-B3442C19CC2A}" destId="{CDC10543-2B2F-48A5-A93F-14C7A47C9C49}" srcOrd="12" destOrd="0" presId="urn:microsoft.com/office/officeart/2005/8/layout/default"/>
    <dgm:cxn modelId="{D143A3B4-9E16-4B29-A100-26B19BA6F244}" type="presParOf" srcId="{E1B52181-27A3-4F3D-8570-B3442C19CC2A}" destId="{821F5C70-647E-41BC-8784-D12B0F171012}" srcOrd="13" destOrd="0" presId="urn:microsoft.com/office/officeart/2005/8/layout/default"/>
    <dgm:cxn modelId="{5FD39EFE-6E54-4B46-91A3-B92FE781CEDB}" type="presParOf" srcId="{E1B52181-27A3-4F3D-8570-B3442C19CC2A}" destId="{0470857A-B3EA-4B56-931F-EA9BDFB93B4B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C9397C-139A-4F1A-950C-C167C0BA547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E6C3A81-12FE-4D80-A27D-1D4CFB6C1A36}">
      <dgm:prSet/>
      <dgm:spPr>
        <a:xfrm>
          <a:off x="0" y="0"/>
          <a:ext cx="3496059" cy="2097635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Auberginen</a:t>
          </a:r>
          <a:r>
            <a:rPr lang="en-US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, Paprika + </a:t>
          </a:r>
          <a:r>
            <a:rPr lang="en-US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Tomaten</a:t>
          </a:r>
          <a:endParaRPr lang="en-US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gm:t>
    </dgm:pt>
    <dgm:pt modelId="{C0AE790D-EA45-49C0-B81F-ECF5F7EA9C75}" type="parTrans" cxnId="{F2F40CAD-C637-441D-8308-CB682435D7C6}">
      <dgm:prSet/>
      <dgm:spPr/>
      <dgm:t>
        <a:bodyPr/>
        <a:lstStyle/>
        <a:p>
          <a:endParaRPr lang="en-US"/>
        </a:p>
      </dgm:t>
    </dgm:pt>
    <dgm:pt modelId="{990F8B42-6E2A-497D-B3CE-D1C5ECE63533}" type="sibTrans" cxnId="{F2F40CAD-C637-441D-8308-CB682435D7C6}">
      <dgm:prSet/>
      <dgm:spPr/>
      <dgm:t>
        <a:bodyPr/>
        <a:lstStyle/>
        <a:p>
          <a:endParaRPr lang="en-US"/>
        </a:p>
      </dgm:t>
    </dgm:pt>
    <dgm:pt modelId="{C328151E-AEEF-4E2D-8BF2-B8EABF3F7B21}">
      <dgm:prSet/>
      <dgm:spPr>
        <a:xfrm>
          <a:off x="0" y="0"/>
          <a:ext cx="3496059" cy="2097635"/>
        </a:xfr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Macadamia </a:t>
          </a:r>
          <a:r>
            <a:rPr lang="en-US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Nüsse</a:t>
          </a:r>
          <a:endParaRPr lang="en-US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gm:t>
    </dgm:pt>
    <dgm:pt modelId="{E5B4FCDC-DF6C-4E0C-BB08-476174FEE690}" type="parTrans" cxnId="{57265D8A-2AE0-4BB0-882D-6896D61FCBF5}">
      <dgm:prSet/>
      <dgm:spPr/>
      <dgm:t>
        <a:bodyPr/>
        <a:lstStyle/>
        <a:p>
          <a:endParaRPr lang="de-DE"/>
        </a:p>
      </dgm:t>
    </dgm:pt>
    <dgm:pt modelId="{289B4476-04C2-44C8-B9B8-38EC589D6ABA}" type="sibTrans" cxnId="{57265D8A-2AE0-4BB0-882D-6896D61FCBF5}">
      <dgm:prSet/>
      <dgm:spPr/>
      <dgm:t>
        <a:bodyPr/>
        <a:lstStyle/>
        <a:p>
          <a:endParaRPr lang="de-DE"/>
        </a:p>
      </dgm:t>
    </dgm:pt>
    <dgm:pt modelId="{08A8CEB4-6653-42D4-8E7A-9462D9E93A13}">
      <dgm:prSet/>
      <dgm:spPr>
        <a:xfrm>
          <a:off x="0" y="0"/>
          <a:ext cx="3496059" cy="2097635"/>
        </a:xfr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Weintrauben</a:t>
          </a:r>
          <a:r>
            <a:rPr lang="en-US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, </a:t>
          </a:r>
          <a:r>
            <a:rPr lang="en-US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Rosinen</a:t>
          </a:r>
          <a:r>
            <a:rPr lang="en-US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, </a:t>
          </a:r>
          <a:r>
            <a:rPr lang="en-US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Sultaninen</a:t>
          </a:r>
          <a:endParaRPr lang="en-US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gm:t>
    </dgm:pt>
    <dgm:pt modelId="{48CAECA6-B475-4C10-AC36-02484368285F}" type="parTrans" cxnId="{9FB46713-A510-4F49-9BFC-EA49DA7AA9EE}">
      <dgm:prSet/>
      <dgm:spPr/>
      <dgm:t>
        <a:bodyPr/>
        <a:lstStyle/>
        <a:p>
          <a:endParaRPr lang="de-DE"/>
        </a:p>
      </dgm:t>
    </dgm:pt>
    <dgm:pt modelId="{A91607A5-E9BD-4FA8-8F89-BFD8443B9E9A}" type="sibTrans" cxnId="{9FB46713-A510-4F49-9BFC-EA49DA7AA9EE}">
      <dgm:prSet/>
      <dgm:spPr/>
      <dgm:t>
        <a:bodyPr/>
        <a:lstStyle/>
        <a:p>
          <a:endParaRPr lang="de-DE"/>
        </a:p>
      </dgm:t>
    </dgm:pt>
    <dgm:pt modelId="{FE54592B-A8FA-4E43-84EB-E26A0769A035}">
      <dgm:prSet/>
      <dgm:spPr>
        <a:xfrm>
          <a:off x="0" y="0"/>
          <a:ext cx="3496059" cy="2097635"/>
        </a:xfr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Xylit</a:t>
          </a:r>
          <a:r>
            <a:rPr lang="en-US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, </a:t>
          </a:r>
          <a:r>
            <a:rPr lang="en-US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Birkenzucker</a:t>
          </a:r>
          <a:endParaRPr lang="en-US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gm:t>
    </dgm:pt>
    <dgm:pt modelId="{404C4B37-BD7E-4ED5-8FD1-44DA2D4FF4B9}" type="parTrans" cxnId="{EDDD810D-98CC-4866-ABDC-EB2329CF6D2A}">
      <dgm:prSet/>
      <dgm:spPr/>
      <dgm:t>
        <a:bodyPr/>
        <a:lstStyle/>
        <a:p>
          <a:endParaRPr lang="de-DE"/>
        </a:p>
      </dgm:t>
    </dgm:pt>
    <dgm:pt modelId="{00A651C8-00C5-4459-A9E1-665438EDD447}" type="sibTrans" cxnId="{EDDD810D-98CC-4866-ABDC-EB2329CF6D2A}">
      <dgm:prSet/>
      <dgm:spPr/>
      <dgm:t>
        <a:bodyPr/>
        <a:lstStyle/>
        <a:p>
          <a:endParaRPr lang="de-DE"/>
        </a:p>
      </dgm:t>
    </dgm:pt>
    <dgm:pt modelId="{D60FED0F-76FB-4C81-B36B-4AABA7EFF808}">
      <dgm:prSet custT="1"/>
      <dgm:spPr>
        <a:xfrm>
          <a:off x="0" y="0"/>
          <a:ext cx="3496059" cy="2097635"/>
        </a:xfr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28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Schokolade</a:t>
          </a:r>
          <a:endParaRPr lang="en-US" sz="2800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gm:t>
    </dgm:pt>
    <dgm:pt modelId="{36E07AD5-8EBF-41BB-B315-5758230721E7}" type="parTrans" cxnId="{A8042C3A-4F72-47A7-A317-13664F17D879}">
      <dgm:prSet/>
      <dgm:spPr/>
      <dgm:t>
        <a:bodyPr/>
        <a:lstStyle/>
        <a:p>
          <a:endParaRPr lang="de-DE"/>
        </a:p>
      </dgm:t>
    </dgm:pt>
    <dgm:pt modelId="{757226E1-0C65-485F-89D9-0D9E7E5EE3C4}" type="sibTrans" cxnId="{A8042C3A-4F72-47A7-A317-13664F17D879}">
      <dgm:prSet/>
      <dgm:spPr/>
      <dgm:t>
        <a:bodyPr/>
        <a:lstStyle/>
        <a:p>
          <a:endParaRPr lang="de-DE"/>
        </a:p>
      </dgm:t>
    </dgm:pt>
    <dgm:pt modelId="{511D7628-62DA-4CAC-8AE8-3B971012ED37}">
      <dgm:prSet/>
      <dgm:spPr>
        <a:xfrm>
          <a:off x="0" y="0"/>
          <a:ext cx="3496059" cy="2097635"/>
        </a:xfr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Kakao</a:t>
          </a:r>
          <a:r>
            <a:rPr lang="en-US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, </a:t>
          </a:r>
          <a:r>
            <a:rPr lang="en-US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Kaffee</a:t>
          </a:r>
          <a:r>
            <a:rPr lang="en-US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, </a:t>
          </a:r>
          <a:r>
            <a:rPr lang="en-US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schwarzer</a:t>
          </a:r>
          <a:r>
            <a:rPr lang="en-US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 + </a:t>
          </a:r>
          <a:r>
            <a:rPr lang="en-US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grüner</a:t>
          </a:r>
          <a:r>
            <a:rPr lang="en-US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 Tee</a:t>
          </a:r>
          <a:endParaRPr lang="en-US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gm:t>
    </dgm:pt>
    <dgm:pt modelId="{40A73E97-C2A1-468B-ADE7-AFCE59B08F4F}" type="parTrans" cxnId="{A180A1A1-6A4C-40D8-93CC-29036A41DB80}">
      <dgm:prSet/>
      <dgm:spPr/>
      <dgm:t>
        <a:bodyPr/>
        <a:lstStyle/>
        <a:p>
          <a:endParaRPr lang="de-DE"/>
        </a:p>
      </dgm:t>
    </dgm:pt>
    <dgm:pt modelId="{6E802362-0A91-40EE-8A18-06E5BA4415E9}" type="sibTrans" cxnId="{A180A1A1-6A4C-40D8-93CC-29036A41DB80}">
      <dgm:prSet/>
      <dgm:spPr/>
      <dgm:t>
        <a:bodyPr/>
        <a:lstStyle/>
        <a:p>
          <a:endParaRPr lang="de-DE"/>
        </a:p>
      </dgm:t>
    </dgm:pt>
    <dgm:pt modelId="{E3E61854-873F-4672-9664-2F68E0F7950D}">
      <dgm:prSet custT="1"/>
      <dgm:spPr>
        <a:xfrm>
          <a:off x="0" y="0"/>
          <a:ext cx="3496059" cy="2097635"/>
        </a:xfr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28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Nacht-schatten-gewächse</a:t>
          </a:r>
          <a:endParaRPr lang="en-US" sz="2800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gm:t>
    </dgm:pt>
    <dgm:pt modelId="{AD8F3EF3-1354-49D6-BA30-A6D86E73B067}" type="parTrans" cxnId="{B53C7B68-6003-4037-AA87-39B61453D377}">
      <dgm:prSet/>
      <dgm:spPr/>
      <dgm:t>
        <a:bodyPr/>
        <a:lstStyle/>
        <a:p>
          <a:endParaRPr lang="de-DE"/>
        </a:p>
      </dgm:t>
    </dgm:pt>
    <dgm:pt modelId="{9EBE5666-6923-4913-8619-6EF891904264}" type="sibTrans" cxnId="{B53C7B68-6003-4037-AA87-39B61453D377}">
      <dgm:prSet/>
      <dgm:spPr/>
      <dgm:t>
        <a:bodyPr/>
        <a:lstStyle/>
        <a:p>
          <a:endParaRPr lang="de-DE"/>
        </a:p>
      </dgm:t>
    </dgm:pt>
    <dgm:pt modelId="{D8BECE19-7CFB-440C-AEAF-0EF498C108C0}">
      <dgm:prSet/>
      <dgm:spPr>
        <a:xfrm>
          <a:off x="0" y="0"/>
          <a:ext cx="3496059" cy="2097635"/>
        </a:xfr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Zwiebeln</a:t>
          </a:r>
          <a:r>
            <a:rPr lang="en-US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 + Knoblauch</a:t>
          </a:r>
          <a:endParaRPr lang="en-US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gm:t>
    </dgm:pt>
    <dgm:pt modelId="{AF289297-8431-4D87-8933-4003A09C9235}" type="parTrans" cxnId="{A4DF462C-7DBF-4B33-A8E4-E0FBA26EED97}">
      <dgm:prSet/>
      <dgm:spPr/>
      <dgm:t>
        <a:bodyPr/>
        <a:lstStyle/>
        <a:p>
          <a:endParaRPr lang="de-DE"/>
        </a:p>
      </dgm:t>
    </dgm:pt>
    <dgm:pt modelId="{56BC304C-2543-42D5-AABC-96BCF75242BB}" type="sibTrans" cxnId="{A4DF462C-7DBF-4B33-A8E4-E0FBA26EED97}">
      <dgm:prSet/>
      <dgm:spPr/>
      <dgm:t>
        <a:bodyPr/>
        <a:lstStyle/>
        <a:p>
          <a:endParaRPr lang="de-DE"/>
        </a:p>
      </dgm:t>
    </dgm:pt>
    <dgm:pt modelId="{E50CD96A-475A-43E4-A92D-B984B54C5B5C}">
      <dgm:prSet/>
      <dgm:spPr>
        <a:xfrm>
          <a:off x="0" y="0"/>
          <a:ext cx="3496059" cy="2097635"/>
        </a:xfr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Alkohol</a:t>
          </a:r>
          <a:r>
            <a:rPr lang="en-US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 + </a:t>
          </a:r>
          <a:r>
            <a:rPr lang="en-US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Nikotin</a:t>
          </a:r>
          <a:endParaRPr lang="en-US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gm:t>
    </dgm:pt>
    <dgm:pt modelId="{D5349410-D71B-4077-BC59-17EBE07342F6}" type="parTrans" cxnId="{9A1C4314-625A-49FB-B08B-0BBE214EB6C7}">
      <dgm:prSet/>
      <dgm:spPr/>
      <dgm:t>
        <a:bodyPr/>
        <a:lstStyle/>
        <a:p>
          <a:endParaRPr lang="de-DE"/>
        </a:p>
      </dgm:t>
    </dgm:pt>
    <dgm:pt modelId="{3A10E647-B166-4085-9E17-4CDE346823F7}" type="sibTrans" cxnId="{9A1C4314-625A-49FB-B08B-0BBE214EB6C7}">
      <dgm:prSet/>
      <dgm:spPr/>
      <dgm:t>
        <a:bodyPr/>
        <a:lstStyle/>
        <a:p>
          <a:endParaRPr lang="de-DE"/>
        </a:p>
      </dgm:t>
    </dgm:pt>
    <dgm:pt modelId="{9408BA56-6624-49F8-ACE5-BEB582480FC9}">
      <dgm:prSet/>
      <dgm:spPr>
        <a:xfrm>
          <a:off x="0" y="0"/>
          <a:ext cx="3496059" cy="2097635"/>
        </a:xfr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Reinigungs-mittel</a:t>
          </a:r>
          <a:endParaRPr lang="en-US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gm:t>
    </dgm:pt>
    <dgm:pt modelId="{94F8198A-C95C-426D-A63E-45FA4DDA092C}" type="parTrans" cxnId="{B7C2968F-FEB4-4C34-ADC8-B9C3392C8D8C}">
      <dgm:prSet/>
      <dgm:spPr/>
      <dgm:t>
        <a:bodyPr/>
        <a:lstStyle/>
        <a:p>
          <a:endParaRPr lang="de-DE"/>
        </a:p>
      </dgm:t>
    </dgm:pt>
    <dgm:pt modelId="{DDD8EAD3-FD82-4209-BF37-6E67928DE0E2}" type="sibTrans" cxnId="{B7C2968F-FEB4-4C34-ADC8-B9C3392C8D8C}">
      <dgm:prSet/>
      <dgm:spPr/>
      <dgm:t>
        <a:bodyPr/>
        <a:lstStyle/>
        <a:p>
          <a:endParaRPr lang="de-DE"/>
        </a:p>
      </dgm:t>
    </dgm:pt>
    <dgm:pt modelId="{AE31D5C6-C35A-4739-B65E-9902E95B1D3F}">
      <dgm:prSet/>
      <dgm:spPr>
        <a:xfrm>
          <a:off x="0" y="0"/>
          <a:ext cx="3496059" cy="2097635"/>
        </a:xfr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Rohes</a:t>
          </a:r>
          <a:r>
            <a:rPr lang="en-US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 </a:t>
          </a:r>
          <a:r>
            <a:rPr lang="en-US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Schweine-fleisch</a:t>
          </a:r>
          <a:endParaRPr lang="en-US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gm:t>
    </dgm:pt>
    <dgm:pt modelId="{06921A86-6EB6-4795-BE4A-71CE88483DC3}" type="parTrans" cxnId="{2454BA07-DCE9-4FC7-92F5-C8C3E5AD403D}">
      <dgm:prSet/>
      <dgm:spPr/>
      <dgm:t>
        <a:bodyPr/>
        <a:lstStyle/>
        <a:p>
          <a:endParaRPr lang="de-DE"/>
        </a:p>
      </dgm:t>
    </dgm:pt>
    <dgm:pt modelId="{66965E25-9719-4A79-888E-E806F8BC84E3}" type="sibTrans" cxnId="{2454BA07-DCE9-4FC7-92F5-C8C3E5AD403D}">
      <dgm:prSet/>
      <dgm:spPr/>
      <dgm:t>
        <a:bodyPr/>
        <a:lstStyle/>
        <a:p>
          <a:endParaRPr lang="de-DE"/>
        </a:p>
      </dgm:t>
    </dgm:pt>
    <dgm:pt modelId="{AF0B3DBF-5BB5-46C2-9E67-57A1F17CC75F}">
      <dgm:prSet/>
      <dgm:spPr>
        <a:xfrm>
          <a:off x="0" y="0"/>
          <a:ext cx="3496059" cy="2097635"/>
        </a:xfr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Bestimmte</a:t>
          </a:r>
          <a:r>
            <a:rPr lang="en-US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 </a:t>
          </a:r>
          <a:r>
            <a:rPr lang="en-US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Pflanzen</a:t>
          </a:r>
          <a:endParaRPr lang="en-US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gm:t>
    </dgm:pt>
    <dgm:pt modelId="{8B958F2A-929F-4F22-9ED8-4F7688FEE2D4}" type="parTrans" cxnId="{EB5B22C8-C72F-4FEF-97A5-5812BAEF7249}">
      <dgm:prSet/>
      <dgm:spPr/>
      <dgm:t>
        <a:bodyPr/>
        <a:lstStyle/>
        <a:p>
          <a:endParaRPr lang="de-DE"/>
        </a:p>
      </dgm:t>
    </dgm:pt>
    <dgm:pt modelId="{9864387D-014A-43D8-A981-4FE2F7F80D8D}" type="sibTrans" cxnId="{EB5B22C8-C72F-4FEF-97A5-5812BAEF7249}">
      <dgm:prSet/>
      <dgm:spPr/>
      <dgm:t>
        <a:bodyPr/>
        <a:lstStyle/>
        <a:p>
          <a:endParaRPr lang="de-DE"/>
        </a:p>
      </dgm:t>
    </dgm:pt>
    <dgm:pt modelId="{E1B52181-27A3-4F3D-8570-B3442C19CC2A}" type="pres">
      <dgm:prSet presAssocID="{27C9397C-139A-4F1A-950C-C167C0BA547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88C5976D-AC5B-4000-98D0-572E6CFC0467}" type="pres">
      <dgm:prSet presAssocID="{1E6C3A81-12FE-4D80-A27D-1D4CFB6C1A36}" presName="node" presStyleLbl="node1" presStyleIdx="0" presStyleCnt="12" custScaleX="60578" custScaleY="63181" custLinFactX="41391" custLinFactNeighborX="100000" custLinFactNeighborY="7485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BB6D17A-E65D-4B42-92E2-FB3E8374C17B}" type="pres">
      <dgm:prSet presAssocID="{990F8B42-6E2A-497D-B3CE-D1C5ECE63533}" presName="sibTrans" presStyleCnt="0"/>
      <dgm:spPr/>
    </dgm:pt>
    <dgm:pt modelId="{F14A1FA6-4C1F-4C50-805A-DE5BDE988A38}" type="pres">
      <dgm:prSet presAssocID="{C328151E-AEEF-4E2D-8BF2-B8EABF3F7B21}" presName="node" presStyleLbl="node1" presStyleIdx="1" presStyleCnt="12" custScaleX="60578" custScaleY="63181" custLinFactNeighborX="-70498" custLinFactNeighborY="-1964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de-DE"/>
        </a:p>
      </dgm:t>
    </dgm:pt>
    <dgm:pt modelId="{C0B0D70F-B427-4A02-AB1A-F60146988E08}" type="pres">
      <dgm:prSet presAssocID="{289B4476-04C2-44C8-B9B8-38EC589D6ABA}" presName="sibTrans" presStyleCnt="0"/>
      <dgm:spPr/>
    </dgm:pt>
    <dgm:pt modelId="{BF44E5AD-AB8D-4348-9D45-F3342C18C54B}" type="pres">
      <dgm:prSet presAssocID="{08A8CEB4-6653-42D4-8E7A-9462D9E93A13}" presName="node" presStyleLbl="node1" presStyleIdx="2" presStyleCnt="12" custScaleX="60578" custScaleY="63181" custLinFactX="-40600" custLinFactNeighborX="-100000" custLinFactNeighborY="74331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de-DE"/>
        </a:p>
      </dgm:t>
    </dgm:pt>
    <dgm:pt modelId="{79A52B33-62CC-4EF3-91DE-5B27FAC95E5C}" type="pres">
      <dgm:prSet presAssocID="{A91607A5-E9BD-4FA8-8F89-BFD8443B9E9A}" presName="sibTrans" presStyleCnt="0"/>
      <dgm:spPr/>
    </dgm:pt>
    <dgm:pt modelId="{1CB00A7C-0269-412D-9E8A-BC54F68A4767}" type="pres">
      <dgm:prSet presAssocID="{FE54592B-A8FA-4E43-84EB-E26A0769A035}" presName="node" presStyleLbl="node1" presStyleIdx="3" presStyleCnt="12" custScaleX="60578" custScaleY="63181" custLinFactX="-40677" custLinFactNeighborX="-100000" custLinFactNeighborY="36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de-DE"/>
        </a:p>
      </dgm:t>
    </dgm:pt>
    <dgm:pt modelId="{7914EA73-FC70-4758-8557-DA691C39F632}" type="pres">
      <dgm:prSet presAssocID="{00A651C8-00C5-4459-A9E1-665438EDD447}" presName="sibTrans" presStyleCnt="0"/>
      <dgm:spPr/>
    </dgm:pt>
    <dgm:pt modelId="{0A1E3CA1-BD33-4792-A743-19F5613E2985}" type="pres">
      <dgm:prSet presAssocID="{D60FED0F-76FB-4C81-B36B-4AABA7EFF808}" presName="node" presStyleLbl="node1" presStyleIdx="4" presStyleCnt="12" custScaleX="60578" custScaleY="63181" custLinFactNeighborX="1232" custLinFactNeighborY="6837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de-DE"/>
        </a:p>
      </dgm:t>
    </dgm:pt>
    <dgm:pt modelId="{F2BC91F0-F78D-4B82-8C9E-D0EE08C28954}" type="pres">
      <dgm:prSet presAssocID="{757226E1-0C65-485F-89D9-0D9E7E5EE3C4}" presName="sibTrans" presStyleCnt="0"/>
      <dgm:spPr/>
    </dgm:pt>
    <dgm:pt modelId="{7F5F7CEA-84DC-4F28-B1B4-633B1DA660B6}" type="pres">
      <dgm:prSet presAssocID="{511D7628-62DA-4CAC-8AE8-3B971012ED37}" presName="node" presStyleLbl="node1" presStyleIdx="5" presStyleCnt="12" custScaleX="60578" custScaleY="63181" custLinFactNeighborX="242" custLinFactNeighborY="-4604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de-DE"/>
        </a:p>
      </dgm:t>
    </dgm:pt>
    <dgm:pt modelId="{B5807438-068E-407E-B5FD-7C305B134064}" type="pres">
      <dgm:prSet presAssocID="{6E802362-0A91-40EE-8A18-06E5BA4415E9}" presName="sibTrans" presStyleCnt="0"/>
      <dgm:spPr/>
    </dgm:pt>
    <dgm:pt modelId="{CDC10543-2B2F-48A5-A93F-14C7A47C9C49}" type="pres">
      <dgm:prSet presAssocID="{E3E61854-873F-4672-9664-2F68E0F7950D}" presName="node" presStyleLbl="node1" presStyleIdx="6" presStyleCnt="12" custScaleX="60578" custScaleY="63181" custLinFactNeighborX="77978" custLinFactNeighborY="-78756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de-DE"/>
        </a:p>
      </dgm:t>
    </dgm:pt>
    <dgm:pt modelId="{821F5C70-647E-41BC-8784-D12B0F171012}" type="pres">
      <dgm:prSet presAssocID="{9EBE5666-6923-4913-8619-6EF891904264}" presName="sibTrans" presStyleCnt="0"/>
      <dgm:spPr/>
    </dgm:pt>
    <dgm:pt modelId="{0470857A-B3EA-4B56-931F-EA9BDFB93B4B}" type="pres">
      <dgm:prSet presAssocID="{D8BECE19-7CFB-440C-AEAF-0EF498C108C0}" presName="node" presStyleLbl="node1" presStyleIdx="7" presStyleCnt="12" custScaleX="60578" custScaleY="63181" custLinFactNeighborX="-70343" custLinFactNeighborY="-78226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de-DE"/>
        </a:p>
      </dgm:t>
    </dgm:pt>
    <dgm:pt modelId="{36CE081D-3CC3-49C0-B05C-AA67EB1A0AD2}" type="pres">
      <dgm:prSet presAssocID="{56BC304C-2543-42D5-AABC-96BCF75242BB}" presName="sibTrans" presStyleCnt="0"/>
      <dgm:spPr/>
    </dgm:pt>
    <dgm:pt modelId="{2B86EE70-F59B-4908-96C4-18B3DA86C557}" type="pres">
      <dgm:prSet presAssocID="{E50CD96A-475A-43E4-A92D-B984B54C5B5C}" presName="node" presStyleLbl="node1" presStyleIdx="8" presStyleCnt="12" custScaleX="60578" custScaleY="63181" custLinFactNeighborX="71075" custLinFactNeighborY="-12180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de-DE"/>
        </a:p>
      </dgm:t>
    </dgm:pt>
    <dgm:pt modelId="{E971772F-6FB1-4439-951B-3AB5E0CD65D8}" type="pres">
      <dgm:prSet presAssocID="{3A10E647-B166-4085-9E17-4CDE346823F7}" presName="sibTrans" presStyleCnt="0"/>
      <dgm:spPr/>
    </dgm:pt>
    <dgm:pt modelId="{A277FD0D-201A-4CD4-AEB8-268C08E373BE}" type="pres">
      <dgm:prSet presAssocID="{9408BA56-6624-49F8-ACE5-BEB582480FC9}" presName="node" presStyleLbl="node1" presStyleIdx="9" presStyleCnt="12" custScaleX="60578" custScaleY="63181" custLinFactX="48959" custLinFactNeighborX="100000" custLinFactNeighborY="-1035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de-DE"/>
        </a:p>
      </dgm:t>
    </dgm:pt>
    <dgm:pt modelId="{A15FCF0B-3A61-4F0E-BD0B-BA2849CEEF5F}" type="pres">
      <dgm:prSet presAssocID="{DDD8EAD3-FD82-4209-BF37-6E67928DE0E2}" presName="sibTrans" presStyleCnt="0"/>
      <dgm:spPr/>
    </dgm:pt>
    <dgm:pt modelId="{91B1A62C-08EE-49BB-9D58-452F20452C9B}" type="pres">
      <dgm:prSet presAssocID="{AE31D5C6-C35A-4739-B65E-9902E95B1D3F}" presName="node" presStyleLbl="node1" presStyleIdx="10" presStyleCnt="12" custScaleX="60578" custScaleY="63181" custLinFactNeighborX="-240" custLinFactNeighborY="-11006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de-DE"/>
        </a:p>
      </dgm:t>
    </dgm:pt>
    <dgm:pt modelId="{FE35546B-368A-45AA-935E-48F7C4A91896}" type="pres">
      <dgm:prSet presAssocID="{66965E25-9719-4A79-888E-E806F8BC84E3}" presName="sibTrans" presStyleCnt="0"/>
      <dgm:spPr/>
    </dgm:pt>
    <dgm:pt modelId="{F0D3E384-5DD2-4D85-AC50-D06E23547B33}" type="pres">
      <dgm:prSet presAssocID="{AF0B3DBF-5BB5-46C2-9E67-57A1F17CC75F}" presName="node" presStyleLbl="node1" presStyleIdx="11" presStyleCnt="12" custScaleX="60578" custScaleY="63181" custLinFactNeighborX="7638" custLinFactNeighborY="-83417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de-DE"/>
        </a:p>
      </dgm:t>
    </dgm:pt>
  </dgm:ptLst>
  <dgm:cxnLst>
    <dgm:cxn modelId="{BE6689B6-FB49-4C2A-B622-46957CC668C1}" type="presOf" srcId="{08A8CEB4-6653-42D4-8E7A-9462D9E93A13}" destId="{BF44E5AD-AB8D-4348-9D45-F3342C18C54B}" srcOrd="0" destOrd="0" presId="urn:microsoft.com/office/officeart/2005/8/layout/default"/>
    <dgm:cxn modelId="{CADADD00-440E-41E1-B5BB-47E428164E21}" type="presOf" srcId="{D8BECE19-7CFB-440C-AEAF-0EF498C108C0}" destId="{0470857A-B3EA-4B56-931F-EA9BDFB93B4B}" srcOrd="0" destOrd="0" presId="urn:microsoft.com/office/officeart/2005/8/layout/default"/>
    <dgm:cxn modelId="{B3E51DBB-8077-4DB2-A07C-C15B07A3865E}" type="presOf" srcId="{C328151E-AEEF-4E2D-8BF2-B8EABF3F7B21}" destId="{F14A1FA6-4C1F-4C50-805A-DE5BDE988A38}" srcOrd="0" destOrd="0" presId="urn:microsoft.com/office/officeart/2005/8/layout/default"/>
    <dgm:cxn modelId="{9FB46713-A510-4F49-9BFC-EA49DA7AA9EE}" srcId="{27C9397C-139A-4F1A-950C-C167C0BA5474}" destId="{08A8CEB4-6653-42D4-8E7A-9462D9E93A13}" srcOrd="2" destOrd="0" parTransId="{48CAECA6-B475-4C10-AC36-02484368285F}" sibTransId="{A91607A5-E9BD-4FA8-8F89-BFD8443B9E9A}"/>
    <dgm:cxn modelId="{0976F215-FF6F-4506-96F8-92E34DE60764}" type="presOf" srcId="{1E6C3A81-12FE-4D80-A27D-1D4CFB6C1A36}" destId="{88C5976D-AC5B-4000-98D0-572E6CFC0467}" srcOrd="0" destOrd="0" presId="urn:microsoft.com/office/officeart/2005/8/layout/default"/>
    <dgm:cxn modelId="{EB5B22C8-C72F-4FEF-97A5-5812BAEF7249}" srcId="{27C9397C-139A-4F1A-950C-C167C0BA5474}" destId="{AF0B3DBF-5BB5-46C2-9E67-57A1F17CC75F}" srcOrd="11" destOrd="0" parTransId="{8B958F2A-929F-4F22-9ED8-4F7688FEE2D4}" sibTransId="{9864387D-014A-43D8-A981-4FE2F7F80D8D}"/>
    <dgm:cxn modelId="{EDDD810D-98CC-4866-ABDC-EB2329CF6D2A}" srcId="{27C9397C-139A-4F1A-950C-C167C0BA5474}" destId="{FE54592B-A8FA-4E43-84EB-E26A0769A035}" srcOrd="3" destOrd="0" parTransId="{404C4B37-BD7E-4ED5-8FD1-44DA2D4FF4B9}" sibTransId="{00A651C8-00C5-4459-A9E1-665438EDD447}"/>
    <dgm:cxn modelId="{C90A5DEE-5AD3-4342-BB9A-81E41A1ED983}" type="presOf" srcId="{511D7628-62DA-4CAC-8AE8-3B971012ED37}" destId="{7F5F7CEA-84DC-4F28-B1B4-633B1DA660B6}" srcOrd="0" destOrd="0" presId="urn:microsoft.com/office/officeart/2005/8/layout/default"/>
    <dgm:cxn modelId="{A0178124-A6CD-4EBC-8E6B-BC937DE34BB7}" type="presOf" srcId="{9408BA56-6624-49F8-ACE5-BEB582480FC9}" destId="{A277FD0D-201A-4CD4-AEB8-268C08E373BE}" srcOrd="0" destOrd="0" presId="urn:microsoft.com/office/officeart/2005/8/layout/default"/>
    <dgm:cxn modelId="{B53C7B68-6003-4037-AA87-39B61453D377}" srcId="{27C9397C-139A-4F1A-950C-C167C0BA5474}" destId="{E3E61854-873F-4672-9664-2F68E0F7950D}" srcOrd="6" destOrd="0" parTransId="{AD8F3EF3-1354-49D6-BA30-A6D86E73B067}" sibTransId="{9EBE5666-6923-4913-8619-6EF891904264}"/>
    <dgm:cxn modelId="{44C47A77-2326-4791-A2AF-ABB7FF403111}" type="presOf" srcId="{AF0B3DBF-5BB5-46C2-9E67-57A1F17CC75F}" destId="{F0D3E384-5DD2-4D85-AC50-D06E23547B33}" srcOrd="0" destOrd="0" presId="urn:microsoft.com/office/officeart/2005/8/layout/default"/>
    <dgm:cxn modelId="{A4DF462C-7DBF-4B33-A8E4-E0FBA26EED97}" srcId="{27C9397C-139A-4F1A-950C-C167C0BA5474}" destId="{D8BECE19-7CFB-440C-AEAF-0EF498C108C0}" srcOrd="7" destOrd="0" parTransId="{AF289297-8431-4D87-8933-4003A09C9235}" sibTransId="{56BC304C-2543-42D5-AABC-96BCF75242BB}"/>
    <dgm:cxn modelId="{6AD04E85-3249-4002-9CCE-7F54F5C7964F}" type="presOf" srcId="{27C9397C-139A-4F1A-950C-C167C0BA5474}" destId="{E1B52181-27A3-4F3D-8570-B3442C19CC2A}" srcOrd="0" destOrd="0" presId="urn:microsoft.com/office/officeart/2005/8/layout/default"/>
    <dgm:cxn modelId="{B7C2968F-FEB4-4C34-ADC8-B9C3392C8D8C}" srcId="{27C9397C-139A-4F1A-950C-C167C0BA5474}" destId="{9408BA56-6624-49F8-ACE5-BEB582480FC9}" srcOrd="9" destOrd="0" parTransId="{94F8198A-C95C-426D-A63E-45FA4DDA092C}" sibTransId="{DDD8EAD3-FD82-4209-BF37-6E67928DE0E2}"/>
    <dgm:cxn modelId="{8B315331-F9BD-4053-A771-4CDD3033031B}" type="presOf" srcId="{FE54592B-A8FA-4E43-84EB-E26A0769A035}" destId="{1CB00A7C-0269-412D-9E8A-BC54F68A4767}" srcOrd="0" destOrd="0" presId="urn:microsoft.com/office/officeart/2005/8/layout/default"/>
    <dgm:cxn modelId="{981A9E77-5E68-4497-9F30-E801A4F41AFC}" type="presOf" srcId="{AE31D5C6-C35A-4739-B65E-9902E95B1D3F}" destId="{91B1A62C-08EE-49BB-9D58-452F20452C9B}" srcOrd="0" destOrd="0" presId="urn:microsoft.com/office/officeart/2005/8/layout/default"/>
    <dgm:cxn modelId="{F2F40CAD-C637-441D-8308-CB682435D7C6}" srcId="{27C9397C-139A-4F1A-950C-C167C0BA5474}" destId="{1E6C3A81-12FE-4D80-A27D-1D4CFB6C1A36}" srcOrd="0" destOrd="0" parTransId="{C0AE790D-EA45-49C0-B81F-ECF5F7EA9C75}" sibTransId="{990F8B42-6E2A-497D-B3CE-D1C5ECE63533}"/>
    <dgm:cxn modelId="{2454BA07-DCE9-4FC7-92F5-C8C3E5AD403D}" srcId="{27C9397C-139A-4F1A-950C-C167C0BA5474}" destId="{AE31D5C6-C35A-4739-B65E-9902E95B1D3F}" srcOrd="10" destOrd="0" parTransId="{06921A86-6EB6-4795-BE4A-71CE88483DC3}" sibTransId="{66965E25-9719-4A79-888E-E806F8BC84E3}"/>
    <dgm:cxn modelId="{BF0BC806-0E44-4321-AE6E-8EF4AE095AB1}" type="presOf" srcId="{E50CD96A-475A-43E4-A92D-B984B54C5B5C}" destId="{2B86EE70-F59B-4908-96C4-18B3DA86C557}" srcOrd="0" destOrd="0" presId="urn:microsoft.com/office/officeart/2005/8/layout/default"/>
    <dgm:cxn modelId="{A180A1A1-6A4C-40D8-93CC-29036A41DB80}" srcId="{27C9397C-139A-4F1A-950C-C167C0BA5474}" destId="{511D7628-62DA-4CAC-8AE8-3B971012ED37}" srcOrd="5" destOrd="0" parTransId="{40A73E97-C2A1-468B-ADE7-AFCE59B08F4F}" sibTransId="{6E802362-0A91-40EE-8A18-06E5BA4415E9}"/>
    <dgm:cxn modelId="{9A1C4314-625A-49FB-B08B-0BBE214EB6C7}" srcId="{27C9397C-139A-4F1A-950C-C167C0BA5474}" destId="{E50CD96A-475A-43E4-A92D-B984B54C5B5C}" srcOrd="8" destOrd="0" parTransId="{D5349410-D71B-4077-BC59-17EBE07342F6}" sibTransId="{3A10E647-B166-4085-9E17-4CDE346823F7}"/>
    <dgm:cxn modelId="{A8042C3A-4F72-47A7-A317-13664F17D879}" srcId="{27C9397C-139A-4F1A-950C-C167C0BA5474}" destId="{D60FED0F-76FB-4C81-B36B-4AABA7EFF808}" srcOrd="4" destOrd="0" parTransId="{36E07AD5-8EBF-41BB-B315-5758230721E7}" sibTransId="{757226E1-0C65-485F-89D9-0D9E7E5EE3C4}"/>
    <dgm:cxn modelId="{F35F39CB-0772-4A7A-9525-5D2AB8931B9C}" type="presOf" srcId="{D60FED0F-76FB-4C81-B36B-4AABA7EFF808}" destId="{0A1E3CA1-BD33-4792-A743-19F5613E2985}" srcOrd="0" destOrd="0" presId="urn:microsoft.com/office/officeart/2005/8/layout/default"/>
    <dgm:cxn modelId="{57265D8A-2AE0-4BB0-882D-6896D61FCBF5}" srcId="{27C9397C-139A-4F1A-950C-C167C0BA5474}" destId="{C328151E-AEEF-4E2D-8BF2-B8EABF3F7B21}" srcOrd="1" destOrd="0" parTransId="{E5B4FCDC-DF6C-4E0C-BB08-476174FEE690}" sibTransId="{289B4476-04C2-44C8-B9B8-38EC589D6ABA}"/>
    <dgm:cxn modelId="{FF2D142E-42BD-4E77-B384-C0057EF0C1B6}" type="presOf" srcId="{E3E61854-873F-4672-9664-2F68E0F7950D}" destId="{CDC10543-2B2F-48A5-A93F-14C7A47C9C49}" srcOrd="0" destOrd="0" presId="urn:microsoft.com/office/officeart/2005/8/layout/default"/>
    <dgm:cxn modelId="{FBDFCC53-53D7-4101-942E-5FED95C3509D}" type="presParOf" srcId="{E1B52181-27A3-4F3D-8570-B3442C19CC2A}" destId="{88C5976D-AC5B-4000-98D0-572E6CFC0467}" srcOrd="0" destOrd="0" presId="urn:microsoft.com/office/officeart/2005/8/layout/default"/>
    <dgm:cxn modelId="{EECA1D49-4EE9-4DB2-9E5A-3381E8BD2352}" type="presParOf" srcId="{E1B52181-27A3-4F3D-8570-B3442C19CC2A}" destId="{ABB6D17A-E65D-4B42-92E2-FB3E8374C17B}" srcOrd="1" destOrd="0" presId="urn:microsoft.com/office/officeart/2005/8/layout/default"/>
    <dgm:cxn modelId="{DABAC331-7046-4BFC-825C-B412B3B63AF6}" type="presParOf" srcId="{E1B52181-27A3-4F3D-8570-B3442C19CC2A}" destId="{F14A1FA6-4C1F-4C50-805A-DE5BDE988A38}" srcOrd="2" destOrd="0" presId="urn:microsoft.com/office/officeart/2005/8/layout/default"/>
    <dgm:cxn modelId="{E11FE383-E369-44BC-B451-469147F184A9}" type="presParOf" srcId="{E1B52181-27A3-4F3D-8570-B3442C19CC2A}" destId="{C0B0D70F-B427-4A02-AB1A-F60146988E08}" srcOrd="3" destOrd="0" presId="urn:microsoft.com/office/officeart/2005/8/layout/default"/>
    <dgm:cxn modelId="{3075E311-E287-484F-B61F-2E86FDCF68AA}" type="presParOf" srcId="{E1B52181-27A3-4F3D-8570-B3442C19CC2A}" destId="{BF44E5AD-AB8D-4348-9D45-F3342C18C54B}" srcOrd="4" destOrd="0" presId="urn:microsoft.com/office/officeart/2005/8/layout/default"/>
    <dgm:cxn modelId="{39F0CE11-32F5-4DC0-80E0-71811DC164AB}" type="presParOf" srcId="{E1B52181-27A3-4F3D-8570-B3442C19CC2A}" destId="{79A52B33-62CC-4EF3-91DE-5B27FAC95E5C}" srcOrd="5" destOrd="0" presId="urn:microsoft.com/office/officeart/2005/8/layout/default"/>
    <dgm:cxn modelId="{73A8EB01-EB3E-47A5-AED6-AE3ACD942552}" type="presParOf" srcId="{E1B52181-27A3-4F3D-8570-B3442C19CC2A}" destId="{1CB00A7C-0269-412D-9E8A-BC54F68A4767}" srcOrd="6" destOrd="0" presId="urn:microsoft.com/office/officeart/2005/8/layout/default"/>
    <dgm:cxn modelId="{80868237-78F8-4CC6-B70F-D2C0DA483E6A}" type="presParOf" srcId="{E1B52181-27A3-4F3D-8570-B3442C19CC2A}" destId="{7914EA73-FC70-4758-8557-DA691C39F632}" srcOrd="7" destOrd="0" presId="urn:microsoft.com/office/officeart/2005/8/layout/default"/>
    <dgm:cxn modelId="{502A5732-C017-4868-8BEE-140855BA5E0A}" type="presParOf" srcId="{E1B52181-27A3-4F3D-8570-B3442C19CC2A}" destId="{0A1E3CA1-BD33-4792-A743-19F5613E2985}" srcOrd="8" destOrd="0" presId="urn:microsoft.com/office/officeart/2005/8/layout/default"/>
    <dgm:cxn modelId="{98B04485-E45A-4B9C-92D3-CF32E0ECFB25}" type="presParOf" srcId="{E1B52181-27A3-4F3D-8570-B3442C19CC2A}" destId="{F2BC91F0-F78D-4B82-8C9E-D0EE08C28954}" srcOrd="9" destOrd="0" presId="urn:microsoft.com/office/officeart/2005/8/layout/default"/>
    <dgm:cxn modelId="{37F84CAE-33F9-420E-9675-8B03DACF1998}" type="presParOf" srcId="{E1B52181-27A3-4F3D-8570-B3442C19CC2A}" destId="{7F5F7CEA-84DC-4F28-B1B4-633B1DA660B6}" srcOrd="10" destOrd="0" presId="urn:microsoft.com/office/officeart/2005/8/layout/default"/>
    <dgm:cxn modelId="{E369677D-A927-41CD-A838-170670A98C1B}" type="presParOf" srcId="{E1B52181-27A3-4F3D-8570-B3442C19CC2A}" destId="{B5807438-068E-407E-B5FD-7C305B134064}" srcOrd="11" destOrd="0" presId="urn:microsoft.com/office/officeart/2005/8/layout/default"/>
    <dgm:cxn modelId="{EC655F29-9164-4941-B993-9DEA60D8E77E}" type="presParOf" srcId="{E1B52181-27A3-4F3D-8570-B3442C19CC2A}" destId="{CDC10543-2B2F-48A5-A93F-14C7A47C9C49}" srcOrd="12" destOrd="0" presId="urn:microsoft.com/office/officeart/2005/8/layout/default"/>
    <dgm:cxn modelId="{D143A3B4-9E16-4B29-A100-26B19BA6F244}" type="presParOf" srcId="{E1B52181-27A3-4F3D-8570-B3442C19CC2A}" destId="{821F5C70-647E-41BC-8784-D12B0F171012}" srcOrd="13" destOrd="0" presId="urn:microsoft.com/office/officeart/2005/8/layout/default"/>
    <dgm:cxn modelId="{5FD39EFE-6E54-4B46-91A3-B92FE781CEDB}" type="presParOf" srcId="{E1B52181-27A3-4F3D-8570-B3442C19CC2A}" destId="{0470857A-B3EA-4B56-931F-EA9BDFB93B4B}" srcOrd="14" destOrd="0" presId="urn:microsoft.com/office/officeart/2005/8/layout/default"/>
    <dgm:cxn modelId="{018EB4A0-0F95-4A2F-A9F5-F7CE8157BD7C}" type="presParOf" srcId="{E1B52181-27A3-4F3D-8570-B3442C19CC2A}" destId="{36CE081D-3CC3-49C0-B05C-AA67EB1A0AD2}" srcOrd="15" destOrd="0" presId="urn:microsoft.com/office/officeart/2005/8/layout/default"/>
    <dgm:cxn modelId="{34CC28D2-8B45-4120-8E7C-6CE557C0645E}" type="presParOf" srcId="{E1B52181-27A3-4F3D-8570-B3442C19CC2A}" destId="{2B86EE70-F59B-4908-96C4-18B3DA86C557}" srcOrd="16" destOrd="0" presId="urn:microsoft.com/office/officeart/2005/8/layout/default"/>
    <dgm:cxn modelId="{2C973DA2-9D81-4A04-83AE-1253E1069523}" type="presParOf" srcId="{E1B52181-27A3-4F3D-8570-B3442C19CC2A}" destId="{E971772F-6FB1-4439-951B-3AB5E0CD65D8}" srcOrd="17" destOrd="0" presId="urn:microsoft.com/office/officeart/2005/8/layout/default"/>
    <dgm:cxn modelId="{96161552-06A9-4B40-9834-F0B4C248D4FB}" type="presParOf" srcId="{E1B52181-27A3-4F3D-8570-B3442C19CC2A}" destId="{A277FD0D-201A-4CD4-AEB8-268C08E373BE}" srcOrd="18" destOrd="0" presId="urn:microsoft.com/office/officeart/2005/8/layout/default"/>
    <dgm:cxn modelId="{986796E0-BBCC-4A79-AE37-08F014650DD7}" type="presParOf" srcId="{E1B52181-27A3-4F3D-8570-B3442C19CC2A}" destId="{A15FCF0B-3A61-4F0E-BD0B-BA2849CEEF5F}" srcOrd="19" destOrd="0" presId="urn:microsoft.com/office/officeart/2005/8/layout/default"/>
    <dgm:cxn modelId="{976F8C70-9E26-4630-9E3F-57BD07858116}" type="presParOf" srcId="{E1B52181-27A3-4F3D-8570-B3442C19CC2A}" destId="{91B1A62C-08EE-49BB-9D58-452F20452C9B}" srcOrd="20" destOrd="0" presId="urn:microsoft.com/office/officeart/2005/8/layout/default"/>
    <dgm:cxn modelId="{C645FD3B-CE6D-46DE-B0D5-1877B806504D}" type="presParOf" srcId="{E1B52181-27A3-4F3D-8570-B3442C19CC2A}" destId="{FE35546B-368A-45AA-935E-48F7C4A91896}" srcOrd="21" destOrd="0" presId="urn:microsoft.com/office/officeart/2005/8/layout/default"/>
    <dgm:cxn modelId="{E0BE824E-2F5E-4476-BFB9-4C48D16CDD5F}" type="presParOf" srcId="{E1B52181-27A3-4F3D-8570-B3442C19CC2A}" destId="{F0D3E384-5DD2-4D85-AC50-D06E23547B33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C9397C-139A-4F1A-950C-C167C0BA547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E6C3A81-12FE-4D80-A27D-1D4CFB6C1A36}">
      <dgm:prSet/>
      <dgm:spPr>
        <a:xfrm>
          <a:off x="0" y="0"/>
          <a:ext cx="3496059" cy="2097635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de-DE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Übungen immer positiv abschließen</a:t>
          </a:r>
          <a:endParaRPr lang="en-US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gm:t>
    </dgm:pt>
    <dgm:pt modelId="{C0AE790D-EA45-49C0-B81F-ECF5F7EA9C75}" type="parTrans" cxnId="{F2F40CAD-C637-441D-8308-CB682435D7C6}">
      <dgm:prSet/>
      <dgm:spPr/>
      <dgm:t>
        <a:bodyPr/>
        <a:lstStyle/>
        <a:p>
          <a:endParaRPr lang="en-US"/>
        </a:p>
      </dgm:t>
    </dgm:pt>
    <dgm:pt modelId="{990F8B42-6E2A-497D-B3CE-D1C5ECE63533}" type="sibTrans" cxnId="{F2F40CAD-C637-441D-8308-CB682435D7C6}">
      <dgm:prSet/>
      <dgm:spPr/>
      <dgm:t>
        <a:bodyPr/>
        <a:lstStyle/>
        <a:p>
          <a:endParaRPr lang="en-US"/>
        </a:p>
      </dgm:t>
    </dgm:pt>
    <dgm:pt modelId="{B0C31FF1-CB67-460B-951E-D5DA17524AF3}">
      <dgm:prSet/>
      <dgm:spPr>
        <a:xfrm>
          <a:off x="3845700" y="0"/>
          <a:ext cx="3496059" cy="2097635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de-DE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Vergleiche vermeiden</a:t>
          </a:r>
          <a:endParaRPr lang="en-US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gm:t>
    </dgm:pt>
    <dgm:pt modelId="{F02372B9-A098-405D-AEB8-2102FB699149}" type="parTrans" cxnId="{B38A5040-7C2C-4A80-B74C-DB55A3E59E55}">
      <dgm:prSet/>
      <dgm:spPr/>
      <dgm:t>
        <a:bodyPr/>
        <a:lstStyle/>
        <a:p>
          <a:endParaRPr lang="en-US"/>
        </a:p>
      </dgm:t>
    </dgm:pt>
    <dgm:pt modelId="{CB7B7805-8A4A-4694-8C00-0FF0A2D5259B}" type="sibTrans" cxnId="{B38A5040-7C2C-4A80-B74C-DB55A3E59E55}">
      <dgm:prSet/>
      <dgm:spPr/>
      <dgm:t>
        <a:bodyPr/>
        <a:lstStyle/>
        <a:p>
          <a:endParaRPr lang="en-US"/>
        </a:p>
      </dgm:t>
    </dgm:pt>
    <dgm:pt modelId="{74E93AC4-D9D7-4EDE-9FB1-7B06B0691858}">
      <dgm:prSet/>
      <dgm:spPr>
        <a:xfrm>
          <a:off x="7691330" y="0"/>
          <a:ext cx="3496059" cy="2097635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de-DE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Keinen vorführen</a:t>
          </a:r>
          <a:endParaRPr lang="en-US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gm:t>
    </dgm:pt>
    <dgm:pt modelId="{803ECBBA-93D4-40E1-8FA7-925907F573B4}" type="parTrans" cxnId="{095FCE48-BE03-47C4-AE6A-5AD0FB9DAD38}">
      <dgm:prSet/>
      <dgm:spPr/>
      <dgm:t>
        <a:bodyPr/>
        <a:lstStyle/>
        <a:p>
          <a:endParaRPr lang="en-US"/>
        </a:p>
      </dgm:t>
    </dgm:pt>
    <dgm:pt modelId="{9267E771-DEC1-4849-866C-8B0E79B10C63}" type="sibTrans" cxnId="{095FCE48-BE03-47C4-AE6A-5AD0FB9DAD38}">
      <dgm:prSet/>
      <dgm:spPr/>
      <dgm:t>
        <a:bodyPr/>
        <a:lstStyle/>
        <a:p>
          <a:endParaRPr lang="en-US"/>
        </a:p>
      </dgm:t>
    </dgm:pt>
    <dgm:pt modelId="{E1B52181-27A3-4F3D-8570-B3442C19CC2A}" type="pres">
      <dgm:prSet presAssocID="{27C9397C-139A-4F1A-950C-C167C0BA547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88C5976D-AC5B-4000-98D0-572E6CFC0467}" type="pres">
      <dgm:prSet presAssocID="{1E6C3A81-12FE-4D80-A27D-1D4CFB6C1A36}" presName="node" presStyleLbl="node1" presStyleIdx="0" presStyleCnt="3" custLinFactNeighborY="-55549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BB6D17A-E65D-4B42-92E2-FB3E8374C17B}" type="pres">
      <dgm:prSet presAssocID="{990F8B42-6E2A-497D-B3CE-D1C5ECE63533}" presName="sibTrans" presStyleCnt="0"/>
      <dgm:spPr/>
    </dgm:pt>
    <dgm:pt modelId="{3ECB3387-431F-4AFF-BC96-CF79E3C7F3EA}" type="pres">
      <dgm:prSet presAssocID="{B0C31FF1-CB67-460B-951E-D5DA17524AF3}" presName="node" presStyleLbl="node1" presStyleIdx="1" presStyleCnt="3" custLinFactNeighborX="1" custLinFactNeighborY="-5550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1FEE692-841A-4AE3-9F5D-7CB5F7367C5E}" type="pres">
      <dgm:prSet presAssocID="{CB7B7805-8A4A-4694-8C00-0FF0A2D5259B}" presName="sibTrans" presStyleCnt="0"/>
      <dgm:spPr/>
    </dgm:pt>
    <dgm:pt modelId="{41530BEA-63B1-4C9E-96CB-A4228473C689}" type="pres">
      <dgm:prSet presAssocID="{74E93AC4-D9D7-4EDE-9FB1-7B06B0691858}" presName="node" presStyleLbl="node1" presStyleIdx="2" presStyleCnt="3" custLinFactNeighborX="0" custLinFactNeighborY="-5550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6AD04E85-3249-4002-9CCE-7F54F5C7964F}" type="presOf" srcId="{27C9397C-139A-4F1A-950C-C167C0BA5474}" destId="{E1B52181-27A3-4F3D-8570-B3442C19CC2A}" srcOrd="0" destOrd="0" presId="urn:microsoft.com/office/officeart/2005/8/layout/default"/>
    <dgm:cxn modelId="{0976F215-FF6F-4506-96F8-92E34DE60764}" type="presOf" srcId="{1E6C3A81-12FE-4D80-A27D-1D4CFB6C1A36}" destId="{88C5976D-AC5B-4000-98D0-572E6CFC0467}" srcOrd="0" destOrd="0" presId="urn:microsoft.com/office/officeart/2005/8/layout/default"/>
    <dgm:cxn modelId="{095FCE48-BE03-47C4-AE6A-5AD0FB9DAD38}" srcId="{27C9397C-139A-4F1A-950C-C167C0BA5474}" destId="{74E93AC4-D9D7-4EDE-9FB1-7B06B0691858}" srcOrd="2" destOrd="0" parTransId="{803ECBBA-93D4-40E1-8FA7-925907F573B4}" sibTransId="{9267E771-DEC1-4849-866C-8B0E79B10C63}"/>
    <dgm:cxn modelId="{3F8F6AB1-CD0F-4881-8D55-2AC2DF694DA7}" type="presOf" srcId="{B0C31FF1-CB67-460B-951E-D5DA17524AF3}" destId="{3ECB3387-431F-4AFF-BC96-CF79E3C7F3EA}" srcOrd="0" destOrd="0" presId="urn:microsoft.com/office/officeart/2005/8/layout/default"/>
    <dgm:cxn modelId="{B38A5040-7C2C-4A80-B74C-DB55A3E59E55}" srcId="{27C9397C-139A-4F1A-950C-C167C0BA5474}" destId="{B0C31FF1-CB67-460B-951E-D5DA17524AF3}" srcOrd="1" destOrd="0" parTransId="{F02372B9-A098-405D-AEB8-2102FB699149}" sibTransId="{CB7B7805-8A4A-4694-8C00-0FF0A2D5259B}"/>
    <dgm:cxn modelId="{EC20E4F3-904E-45C9-88F4-60AD4F7000C0}" type="presOf" srcId="{74E93AC4-D9D7-4EDE-9FB1-7B06B0691858}" destId="{41530BEA-63B1-4C9E-96CB-A4228473C689}" srcOrd="0" destOrd="0" presId="urn:microsoft.com/office/officeart/2005/8/layout/default"/>
    <dgm:cxn modelId="{F2F40CAD-C637-441D-8308-CB682435D7C6}" srcId="{27C9397C-139A-4F1A-950C-C167C0BA5474}" destId="{1E6C3A81-12FE-4D80-A27D-1D4CFB6C1A36}" srcOrd="0" destOrd="0" parTransId="{C0AE790D-EA45-49C0-B81F-ECF5F7EA9C75}" sibTransId="{990F8B42-6E2A-497D-B3CE-D1C5ECE63533}"/>
    <dgm:cxn modelId="{FBDFCC53-53D7-4101-942E-5FED95C3509D}" type="presParOf" srcId="{E1B52181-27A3-4F3D-8570-B3442C19CC2A}" destId="{88C5976D-AC5B-4000-98D0-572E6CFC0467}" srcOrd="0" destOrd="0" presId="urn:microsoft.com/office/officeart/2005/8/layout/default"/>
    <dgm:cxn modelId="{EECA1D49-4EE9-4DB2-9E5A-3381E8BD2352}" type="presParOf" srcId="{E1B52181-27A3-4F3D-8570-B3442C19CC2A}" destId="{ABB6D17A-E65D-4B42-92E2-FB3E8374C17B}" srcOrd="1" destOrd="0" presId="urn:microsoft.com/office/officeart/2005/8/layout/default"/>
    <dgm:cxn modelId="{4E36EEEC-6873-4853-A07D-1F341C188A56}" type="presParOf" srcId="{E1B52181-27A3-4F3D-8570-B3442C19CC2A}" destId="{3ECB3387-431F-4AFF-BC96-CF79E3C7F3EA}" srcOrd="2" destOrd="0" presId="urn:microsoft.com/office/officeart/2005/8/layout/default"/>
    <dgm:cxn modelId="{1EF2927C-F75A-41AA-B3B9-7660887B84F5}" type="presParOf" srcId="{E1B52181-27A3-4F3D-8570-B3442C19CC2A}" destId="{D1FEE692-841A-4AE3-9F5D-7CB5F7367C5E}" srcOrd="3" destOrd="0" presId="urn:microsoft.com/office/officeart/2005/8/layout/default"/>
    <dgm:cxn modelId="{83563E41-2AE7-4972-9C20-5DC0F8313E04}" type="presParOf" srcId="{E1B52181-27A3-4F3D-8570-B3442C19CC2A}" destId="{41530BEA-63B1-4C9E-96CB-A4228473C689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5976D-AC5B-4000-98D0-572E6CFC0467}">
      <dsp:nvSpPr>
        <dsp:cNvPr id="0" name=""/>
        <dsp:cNvSpPr/>
      </dsp:nvSpPr>
      <dsp:spPr>
        <a:xfrm>
          <a:off x="3870" y="2866720"/>
          <a:ext cx="2488465" cy="1557235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kern="1200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Stress</a:t>
          </a:r>
          <a:endParaRPr lang="en-US" sz="5100" kern="1200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sp:txBody>
      <dsp:txXfrm>
        <a:off x="3870" y="2866720"/>
        <a:ext cx="2488465" cy="1557235"/>
      </dsp:txXfrm>
    </dsp:sp>
    <dsp:sp modelId="{F14A1FA6-4C1F-4C50-805A-DE5BDE988A38}">
      <dsp:nvSpPr>
        <dsp:cNvPr id="0" name=""/>
        <dsp:cNvSpPr/>
      </dsp:nvSpPr>
      <dsp:spPr>
        <a:xfrm>
          <a:off x="3870" y="0"/>
          <a:ext cx="2488465" cy="1557235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kern="12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Gähnen</a:t>
          </a:r>
          <a:endParaRPr lang="en-US" sz="5100" kern="1200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sp:txBody>
      <dsp:txXfrm>
        <a:off x="3870" y="0"/>
        <a:ext cx="2488465" cy="1557235"/>
      </dsp:txXfrm>
    </dsp:sp>
    <dsp:sp modelId="{BF44E5AD-AB8D-4348-9D45-F3342C18C54B}">
      <dsp:nvSpPr>
        <dsp:cNvPr id="0" name=""/>
        <dsp:cNvSpPr/>
      </dsp:nvSpPr>
      <dsp:spPr>
        <a:xfrm>
          <a:off x="3870" y="1567543"/>
          <a:ext cx="2488465" cy="1557235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kern="12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Kratzen</a:t>
          </a:r>
          <a:endParaRPr lang="en-US" sz="5100" kern="1200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sp:txBody>
      <dsp:txXfrm>
        <a:off x="3870" y="1567543"/>
        <a:ext cx="2488465" cy="1557235"/>
      </dsp:txXfrm>
    </dsp:sp>
    <dsp:sp modelId="{1CB00A7C-0269-412D-9E8A-BC54F68A4767}">
      <dsp:nvSpPr>
        <dsp:cNvPr id="0" name=""/>
        <dsp:cNvSpPr/>
      </dsp:nvSpPr>
      <dsp:spPr>
        <a:xfrm>
          <a:off x="4427840" y="416764"/>
          <a:ext cx="2488465" cy="1557235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kern="12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Schlaf</a:t>
          </a:r>
          <a:endParaRPr lang="en-US" sz="5100" kern="1200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sp:txBody>
      <dsp:txXfrm>
        <a:off x="4427840" y="416764"/>
        <a:ext cx="2488465" cy="1557235"/>
      </dsp:txXfrm>
    </dsp:sp>
    <dsp:sp modelId="{0A1E3CA1-BD33-4792-A743-19F5613E2985}">
      <dsp:nvSpPr>
        <dsp:cNvPr id="0" name=""/>
        <dsp:cNvSpPr/>
      </dsp:nvSpPr>
      <dsp:spPr>
        <a:xfrm>
          <a:off x="4450639" y="2503710"/>
          <a:ext cx="2488465" cy="1557235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Ruhiger</a:t>
          </a:r>
          <a:r>
            <a:rPr lang="en-US" sz="3200" kern="1200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 </a:t>
          </a:r>
          <a:r>
            <a:rPr lang="en-US" sz="3200" kern="12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Liegeplatz</a:t>
          </a:r>
          <a:endParaRPr lang="en-US" sz="3200" kern="1200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sp:txBody>
      <dsp:txXfrm>
        <a:off x="4450639" y="2503710"/>
        <a:ext cx="2488465" cy="1557235"/>
      </dsp:txXfrm>
    </dsp:sp>
    <dsp:sp modelId="{7F5F7CEA-84DC-4F28-B1B4-633B1DA660B6}">
      <dsp:nvSpPr>
        <dsp:cNvPr id="0" name=""/>
        <dsp:cNvSpPr/>
      </dsp:nvSpPr>
      <dsp:spPr>
        <a:xfrm>
          <a:off x="8630068" y="0"/>
          <a:ext cx="2488465" cy="1557235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kern="12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Fährte</a:t>
          </a:r>
          <a:endParaRPr lang="en-US" sz="5100" kern="1200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sp:txBody>
      <dsp:txXfrm>
        <a:off x="8630068" y="0"/>
        <a:ext cx="2488465" cy="1557235"/>
      </dsp:txXfrm>
    </dsp:sp>
    <dsp:sp modelId="{CDC10543-2B2F-48A5-A93F-14C7A47C9C49}">
      <dsp:nvSpPr>
        <dsp:cNvPr id="0" name=""/>
        <dsp:cNvSpPr/>
      </dsp:nvSpPr>
      <dsp:spPr>
        <a:xfrm>
          <a:off x="8664081" y="2866720"/>
          <a:ext cx="2488465" cy="1557235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Schweiss-arbeit</a:t>
          </a:r>
          <a:endParaRPr lang="en-US" sz="3200" kern="1200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sp:txBody>
      <dsp:txXfrm>
        <a:off x="8664081" y="2866720"/>
        <a:ext cx="2488465" cy="1557235"/>
      </dsp:txXfrm>
    </dsp:sp>
    <dsp:sp modelId="{0470857A-B3EA-4B56-931F-EA9BDFB93B4B}">
      <dsp:nvSpPr>
        <dsp:cNvPr id="0" name=""/>
        <dsp:cNvSpPr/>
      </dsp:nvSpPr>
      <dsp:spPr>
        <a:xfrm>
          <a:off x="8646088" y="1535913"/>
          <a:ext cx="2488465" cy="1557235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kern="12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Trailen</a:t>
          </a:r>
          <a:endParaRPr lang="en-US" sz="5100" kern="1200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sp:txBody>
      <dsp:txXfrm>
        <a:off x="8646088" y="1535913"/>
        <a:ext cx="2488465" cy="15572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5976D-AC5B-4000-98D0-572E6CFC0467}">
      <dsp:nvSpPr>
        <dsp:cNvPr id="0" name=""/>
        <dsp:cNvSpPr/>
      </dsp:nvSpPr>
      <dsp:spPr>
        <a:xfrm>
          <a:off x="5785292" y="1645910"/>
          <a:ext cx="2217116" cy="1387430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Auberginen</a:t>
          </a:r>
          <a:r>
            <a:rPr lang="en-US" sz="2600" kern="1200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, Paprika + </a:t>
          </a:r>
          <a:r>
            <a:rPr lang="en-US" sz="2600" kern="12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Tomaten</a:t>
          </a:r>
          <a:endParaRPr lang="en-US" sz="2600" kern="1200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sp:txBody>
      <dsp:txXfrm>
        <a:off x="5785292" y="1645910"/>
        <a:ext cx="2217116" cy="1387430"/>
      </dsp:txXfrm>
    </dsp:sp>
    <dsp:sp modelId="{F14A1FA6-4C1F-4C50-805A-DE5BDE988A38}">
      <dsp:nvSpPr>
        <dsp:cNvPr id="0" name=""/>
        <dsp:cNvSpPr/>
      </dsp:nvSpPr>
      <dsp:spPr>
        <a:xfrm>
          <a:off x="613398" y="0"/>
          <a:ext cx="2217116" cy="1387430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Macadamia </a:t>
          </a:r>
          <a:r>
            <a:rPr lang="en-US" sz="2600" kern="12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Nüsse</a:t>
          </a:r>
          <a:endParaRPr lang="en-US" sz="2600" kern="1200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sp:txBody>
      <dsp:txXfrm>
        <a:off x="613398" y="0"/>
        <a:ext cx="2217116" cy="1387430"/>
      </dsp:txXfrm>
    </dsp:sp>
    <dsp:sp modelId="{BF44E5AD-AB8D-4348-9D45-F3342C18C54B}">
      <dsp:nvSpPr>
        <dsp:cNvPr id="0" name=""/>
        <dsp:cNvSpPr/>
      </dsp:nvSpPr>
      <dsp:spPr>
        <a:xfrm>
          <a:off x="630820" y="1634426"/>
          <a:ext cx="2217116" cy="1387430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Weintrauben</a:t>
          </a:r>
          <a:r>
            <a:rPr lang="en-US" sz="2600" kern="1200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, </a:t>
          </a:r>
          <a:r>
            <a:rPr lang="en-US" sz="2600" kern="12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Rosinen</a:t>
          </a:r>
          <a:r>
            <a:rPr lang="en-US" sz="2600" kern="1200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, </a:t>
          </a:r>
          <a:r>
            <a:rPr lang="en-US" sz="2600" kern="12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Sultaninen</a:t>
          </a:r>
          <a:endParaRPr lang="en-US" sz="2600" kern="1200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sp:txBody>
      <dsp:txXfrm>
        <a:off x="630820" y="1634426"/>
        <a:ext cx="2217116" cy="1387430"/>
      </dsp:txXfrm>
    </dsp:sp>
    <dsp:sp modelId="{1CB00A7C-0269-412D-9E8A-BC54F68A4767}">
      <dsp:nvSpPr>
        <dsp:cNvPr id="0" name=""/>
        <dsp:cNvSpPr/>
      </dsp:nvSpPr>
      <dsp:spPr>
        <a:xfrm>
          <a:off x="3211112" y="2935"/>
          <a:ext cx="2217116" cy="1387430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Xylit</a:t>
          </a:r>
          <a:r>
            <a:rPr lang="en-US" sz="2600" kern="1200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, </a:t>
          </a:r>
          <a:r>
            <a:rPr lang="en-US" sz="2600" kern="12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Birkenzucker</a:t>
          </a:r>
          <a:endParaRPr lang="en-US" sz="2600" kern="1200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sp:txBody>
      <dsp:txXfrm>
        <a:off x="3211112" y="2935"/>
        <a:ext cx="2217116" cy="1387430"/>
      </dsp:txXfrm>
    </dsp:sp>
    <dsp:sp modelId="{0A1E3CA1-BD33-4792-A743-19F5613E2985}">
      <dsp:nvSpPr>
        <dsp:cNvPr id="0" name=""/>
        <dsp:cNvSpPr/>
      </dsp:nvSpPr>
      <dsp:spPr>
        <a:xfrm>
          <a:off x="655561" y="3257015"/>
          <a:ext cx="2217116" cy="1387430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Schokolade</a:t>
          </a:r>
          <a:endParaRPr lang="en-US" sz="2800" kern="1200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sp:txBody>
      <dsp:txXfrm>
        <a:off x="655561" y="3257015"/>
        <a:ext cx="2217116" cy="1387430"/>
      </dsp:txXfrm>
    </dsp:sp>
    <dsp:sp modelId="{7F5F7CEA-84DC-4F28-B1B4-633B1DA660B6}">
      <dsp:nvSpPr>
        <dsp:cNvPr id="0" name=""/>
        <dsp:cNvSpPr/>
      </dsp:nvSpPr>
      <dsp:spPr>
        <a:xfrm>
          <a:off x="3202438" y="1654467"/>
          <a:ext cx="2217116" cy="1387430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Kakao</a:t>
          </a:r>
          <a:r>
            <a:rPr lang="en-US" sz="2600" kern="1200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, </a:t>
          </a:r>
          <a:r>
            <a:rPr lang="en-US" sz="2600" kern="12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Kaffee</a:t>
          </a:r>
          <a:r>
            <a:rPr lang="en-US" sz="2600" kern="1200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, </a:t>
          </a:r>
          <a:r>
            <a:rPr lang="en-US" sz="2600" kern="12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schwarzer</a:t>
          </a:r>
          <a:r>
            <a:rPr lang="en-US" sz="2600" kern="1200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 + </a:t>
          </a:r>
          <a:r>
            <a:rPr lang="en-US" sz="2600" kern="12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grüner</a:t>
          </a:r>
          <a:r>
            <a:rPr lang="en-US" sz="2600" kern="1200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 Tee</a:t>
          </a:r>
          <a:endParaRPr lang="en-US" sz="2600" kern="1200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sp:txBody>
      <dsp:txXfrm>
        <a:off x="3202438" y="1654467"/>
        <a:ext cx="2217116" cy="1387430"/>
      </dsp:txXfrm>
    </dsp:sp>
    <dsp:sp modelId="{CDC10543-2B2F-48A5-A93F-14C7A47C9C49}">
      <dsp:nvSpPr>
        <dsp:cNvPr id="0" name=""/>
        <dsp:cNvSpPr/>
      </dsp:nvSpPr>
      <dsp:spPr>
        <a:xfrm>
          <a:off x="8630637" y="26117"/>
          <a:ext cx="2217116" cy="1387430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Nacht-schatten-gewächse</a:t>
          </a:r>
          <a:endParaRPr lang="en-US" sz="2800" kern="1200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sp:txBody>
      <dsp:txXfrm>
        <a:off x="8630637" y="26117"/>
        <a:ext cx="2217116" cy="1387430"/>
      </dsp:txXfrm>
    </dsp:sp>
    <dsp:sp modelId="{0470857A-B3EA-4B56-931F-EA9BDFB93B4B}">
      <dsp:nvSpPr>
        <dsp:cNvPr id="0" name=""/>
        <dsp:cNvSpPr/>
      </dsp:nvSpPr>
      <dsp:spPr>
        <a:xfrm>
          <a:off x="5785292" y="37756"/>
          <a:ext cx="2217116" cy="1387430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Zwiebeln</a:t>
          </a:r>
          <a:r>
            <a:rPr lang="en-US" sz="2600" kern="1200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 + Knoblauch</a:t>
          </a:r>
          <a:endParaRPr lang="en-US" sz="2600" kern="1200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sp:txBody>
      <dsp:txXfrm>
        <a:off x="5785292" y="37756"/>
        <a:ext cx="2217116" cy="1387430"/>
      </dsp:txXfrm>
    </dsp:sp>
    <dsp:sp modelId="{2B86EE70-F59B-4908-96C4-18B3DA86C557}">
      <dsp:nvSpPr>
        <dsp:cNvPr id="0" name=""/>
        <dsp:cNvSpPr/>
      </dsp:nvSpPr>
      <dsp:spPr>
        <a:xfrm>
          <a:off x="3211771" y="3241526"/>
          <a:ext cx="2217116" cy="1387430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Alkohol</a:t>
          </a:r>
          <a:r>
            <a:rPr lang="en-US" sz="2600" kern="1200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 + </a:t>
          </a:r>
          <a:r>
            <a:rPr lang="en-US" sz="2600" kern="12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Nikotin</a:t>
          </a:r>
          <a:endParaRPr lang="en-US" sz="2600" kern="1200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sp:txBody>
      <dsp:txXfrm>
        <a:off x="3211771" y="3241526"/>
        <a:ext cx="2217116" cy="1387430"/>
      </dsp:txXfrm>
    </dsp:sp>
    <dsp:sp modelId="{A277FD0D-201A-4CD4-AEB8-268C08E373BE}">
      <dsp:nvSpPr>
        <dsp:cNvPr id="0" name=""/>
        <dsp:cNvSpPr/>
      </dsp:nvSpPr>
      <dsp:spPr>
        <a:xfrm>
          <a:off x="8645387" y="3281646"/>
          <a:ext cx="2217116" cy="1387430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Reinigungs-mittel</a:t>
          </a:r>
          <a:endParaRPr lang="en-US" sz="2600" kern="1200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sp:txBody>
      <dsp:txXfrm>
        <a:off x="8645387" y="3281646"/>
        <a:ext cx="2217116" cy="1387430"/>
      </dsp:txXfrm>
    </dsp:sp>
    <dsp:sp modelId="{91B1A62C-08EE-49BB-9D58-452F20452C9B}">
      <dsp:nvSpPr>
        <dsp:cNvPr id="0" name=""/>
        <dsp:cNvSpPr/>
      </dsp:nvSpPr>
      <dsp:spPr>
        <a:xfrm>
          <a:off x="5767908" y="3267307"/>
          <a:ext cx="2217116" cy="1387430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Rohes</a:t>
          </a:r>
          <a:r>
            <a:rPr lang="en-US" sz="2600" kern="1200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 </a:t>
          </a:r>
          <a:r>
            <a:rPr lang="en-US" sz="2600" kern="12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Schweine-fleisch</a:t>
          </a:r>
          <a:endParaRPr lang="en-US" sz="2600" kern="1200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sp:txBody>
      <dsp:txXfrm>
        <a:off x="5767908" y="3267307"/>
        <a:ext cx="2217116" cy="1387430"/>
      </dsp:txXfrm>
    </dsp:sp>
    <dsp:sp modelId="{F0D3E384-5DD2-4D85-AC50-D06E23547B33}">
      <dsp:nvSpPr>
        <dsp:cNvPr id="0" name=""/>
        <dsp:cNvSpPr/>
      </dsp:nvSpPr>
      <dsp:spPr>
        <a:xfrm>
          <a:off x="8639348" y="1677188"/>
          <a:ext cx="2217116" cy="1387430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Bestimmte</a:t>
          </a:r>
          <a:r>
            <a:rPr lang="en-US" sz="2600" kern="1200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 </a:t>
          </a:r>
          <a:r>
            <a:rPr lang="en-US" sz="2600" kern="1200" dirty="0" err="1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Pflanzen</a:t>
          </a:r>
          <a:endParaRPr lang="en-US" sz="2600" kern="1200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sp:txBody>
      <dsp:txXfrm>
        <a:off x="8639348" y="1677188"/>
        <a:ext cx="2217116" cy="13874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5976D-AC5B-4000-98D0-572E6CFC0467}">
      <dsp:nvSpPr>
        <dsp:cNvPr id="0" name=""/>
        <dsp:cNvSpPr/>
      </dsp:nvSpPr>
      <dsp:spPr>
        <a:xfrm>
          <a:off x="0" y="0"/>
          <a:ext cx="3496059" cy="2097635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000" kern="1200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Übungen immer positiv abschließen</a:t>
          </a:r>
          <a:endParaRPr lang="en-US" sz="4000" kern="1200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sp:txBody>
      <dsp:txXfrm>
        <a:off x="0" y="0"/>
        <a:ext cx="3496059" cy="2097635"/>
      </dsp:txXfrm>
    </dsp:sp>
    <dsp:sp modelId="{3ECB3387-431F-4AFF-BC96-CF79E3C7F3EA}">
      <dsp:nvSpPr>
        <dsp:cNvPr id="0" name=""/>
        <dsp:cNvSpPr/>
      </dsp:nvSpPr>
      <dsp:spPr>
        <a:xfrm>
          <a:off x="3845700" y="0"/>
          <a:ext cx="3496059" cy="2097635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000" kern="1200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Vergleiche vermeiden</a:t>
          </a:r>
          <a:endParaRPr lang="en-US" sz="4000" kern="1200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sp:txBody>
      <dsp:txXfrm>
        <a:off x="3845700" y="0"/>
        <a:ext cx="3496059" cy="2097635"/>
      </dsp:txXfrm>
    </dsp:sp>
    <dsp:sp modelId="{41530BEA-63B1-4C9E-96CB-A4228473C689}">
      <dsp:nvSpPr>
        <dsp:cNvPr id="0" name=""/>
        <dsp:cNvSpPr/>
      </dsp:nvSpPr>
      <dsp:spPr>
        <a:xfrm>
          <a:off x="7691330" y="0"/>
          <a:ext cx="3496059" cy="2097635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000" kern="1200" dirty="0" smtClean="0">
              <a:solidFill>
                <a:sysClr val="window" lastClr="FFFFFF"/>
              </a:solidFill>
              <a:latin typeface="Gill Sans Nova"/>
              <a:ea typeface="+mn-ea"/>
              <a:cs typeface="+mn-cs"/>
            </a:rPr>
            <a:t>Keinen vorführen</a:t>
          </a:r>
          <a:endParaRPr lang="en-US" sz="4000" kern="1200" dirty="0">
            <a:solidFill>
              <a:sysClr val="window" lastClr="FFFFFF"/>
            </a:solidFill>
            <a:latin typeface="Gill Sans Nova"/>
            <a:ea typeface="+mn-ea"/>
            <a:cs typeface="+mn-cs"/>
          </a:endParaRPr>
        </a:p>
      </dsp:txBody>
      <dsp:txXfrm>
        <a:off x="7691330" y="0"/>
        <a:ext cx="3496059" cy="20976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867B0C-96E5-4A5E-B90E-FE4EE0582C95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F8869-4581-4059-998F-33CA4EDFB2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1774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A709E-7EE4-409E-9702-54E8DD0F725D}" type="datetime1">
              <a:rPr lang="de-DE" smtClean="0"/>
              <a:t>09.07.2026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57D8-B7B1-4B2C-B466-511CB755C4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0880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5B45-AD87-44EE-91E4-B3E7BFE42EB5}" type="datetime1">
              <a:rPr lang="de-DE" smtClean="0"/>
              <a:t>09.07.2026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57D8-B7B1-4B2C-B466-511CB755C4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0566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85B31-D9D3-4E9D-9AE5-3E82F30B8386}" type="datetime1">
              <a:rPr lang="de-DE" smtClean="0"/>
              <a:t>09.07.2026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57D8-B7B1-4B2C-B466-511CB755C4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1990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7F68D-B924-4B91-8690-B66108E995E9}" type="datetime1">
              <a:rPr lang="de-DE" smtClean="0"/>
              <a:t>09.07.2026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57D8-B7B1-4B2C-B466-511CB755C4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0867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E6034-E962-46E5-96F4-F2CEB6B15FDB}" type="datetime1">
              <a:rPr lang="de-DE" smtClean="0"/>
              <a:t>09.07.2026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57D8-B7B1-4B2C-B466-511CB755C4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6344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E9A26-5A56-4AFE-B12D-377E2B41B875}" type="datetime1">
              <a:rPr lang="de-DE" smtClean="0"/>
              <a:t>09.07.2026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57D8-B7B1-4B2C-B466-511CB755C4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983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41F1E-3AC4-4054-9CB4-CA780B5BF45C}" type="datetime1">
              <a:rPr lang="de-DE" smtClean="0"/>
              <a:t>09.07.2026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57D8-B7B1-4B2C-B466-511CB755C4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7486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E6180-2FD6-4554-87F6-02DC26D06C49}" type="datetime1">
              <a:rPr lang="de-DE" smtClean="0"/>
              <a:t>09.07.2026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57D8-B7B1-4B2C-B466-511CB755C4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24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9405A-AB7E-43C7-B8D7-1CCB5B10BE15}" type="datetime1">
              <a:rPr lang="de-DE" smtClean="0"/>
              <a:t>09.07.2026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57D8-B7B1-4B2C-B466-511CB755C4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2128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897BF-9922-4FAA-8CC2-435FF6ECEA9D}" type="datetime1">
              <a:rPr lang="de-DE" smtClean="0"/>
              <a:t>09.07.2026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57D8-B7B1-4B2C-B466-511CB755C4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2185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87A9F-5018-470F-BE43-0C7E65BA6C6D}" type="datetime1">
              <a:rPr lang="de-DE" smtClean="0"/>
              <a:t>09.07.2026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57D8-B7B1-4B2C-B466-511CB755C4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3372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8B6228-8A93-4C38-8738-8EFAE0EF310E}" type="datetime1">
              <a:rPr lang="de-DE" smtClean="0"/>
              <a:t>09.07.2026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157D8-B7B1-4B2C-B466-511CB755C4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3174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Seminar</a:t>
            </a:r>
            <a:b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Welpen und Junghunde</a:t>
            </a:r>
            <a:endParaRPr lang="de-D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Grafik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7717" y="244475"/>
            <a:ext cx="2304415" cy="1755775"/>
          </a:xfrm>
          <a:prstGeom prst="rect">
            <a:avLst/>
          </a:prstGeom>
          <a:noFill/>
        </p:spPr>
      </p:pic>
      <p:sp>
        <p:nvSpPr>
          <p:cNvPr id="8" name="Ellipse 7"/>
          <p:cNvSpPr/>
          <p:nvPr/>
        </p:nvSpPr>
        <p:spPr>
          <a:xfrm>
            <a:off x="482237" y="447764"/>
            <a:ext cx="2313213" cy="1552485"/>
          </a:xfrm>
          <a:prstGeom prst="ellipse">
            <a:avLst/>
          </a:prstGeom>
          <a:solidFill>
            <a:sysClr val="window" lastClr="FFFFFF"/>
          </a:solidFill>
          <a:ln w="76200" cap="flat" cmpd="sng" algn="ctr">
            <a:solidFill>
              <a:srgbClr val="1E8C3C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120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9" name="Grafik 8" descr="C:\Users\Monika\Desktop\Eigene Dateien\DTK Hagen\Logos etc\DTK Logo bearb + freigestellt.tif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387" y="590233"/>
            <a:ext cx="1216025" cy="88011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feld 1"/>
          <p:cNvSpPr txBox="1"/>
          <p:nvPr/>
        </p:nvSpPr>
        <p:spPr>
          <a:xfrm>
            <a:off x="926373" y="1458506"/>
            <a:ext cx="1424940" cy="449670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1227455" algn="l"/>
              </a:tabLst>
              <a:defRPr/>
            </a:pPr>
            <a:r>
              <a:rPr kumimoji="0" lang="de-DE" sz="1200" b="1" i="0" u="none" strike="noStrike" kern="0" cap="none" spc="0" normalizeH="0" baseline="0" noProof="0" dirty="0">
                <a:ln w="9525" cap="flat" cmpd="sng" algn="ctr">
                  <a:solidFill>
                    <a:srgbClr val="1F9D1F"/>
                  </a:solidFill>
                  <a:prstDash val="solid"/>
                  <a:round/>
                </a:ln>
                <a:solidFill>
                  <a:srgbClr val="1E8C3C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Hagen-</a:t>
            </a:r>
            <a:r>
              <a:rPr kumimoji="0" lang="de-DE" sz="1200" b="1" i="0" u="none" strike="noStrike" kern="0" cap="none" spc="0" normalizeH="0" baseline="0" noProof="0" dirty="0" err="1">
                <a:ln w="9525" cap="flat" cmpd="sng" algn="ctr">
                  <a:solidFill>
                    <a:srgbClr val="1F9D1F"/>
                  </a:solidFill>
                  <a:prstDash val="solid"/>
                  <a:round/>
                </a:ln>
                <a:solidFill>
                  <a:srgbClr val="1E8C3C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Volmetal</a:t>
            </a:r>
            <a:r>
              <a:rPr kumimoji="0" lang="de-DE" sz="1200" b="1" i="0" u="none" strike="noStrike" kern="0" cap="none" spc="0" normalizeH="0" baseline="0" noProof="0" dirty="0">
                <a:ln w="9525" cap="flat" cmpd="sng" algn="ctr">
                  <a:solidFill>
                    <a:srgbClr val="1F9D1F"/>
                  </a:solidFill>
                  <a:prstDash val="solid"/>
                  <a:round/>
                </a:ln>
                <a:solidFill>
                  <a:srgbClr val="1E8C3C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e.V.</a:t>
            </a:r>
            <a:endParaRPr kumimoji="0" lang="de-DE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feld 1"/>
          <p:cNvSpPr txBox="1"/>
          <p:nvPr/>
        </p:nvSpPr>
        <p:spPr>
          <a:xfrm>
            <a:off x="557349" y="692468"/>
            <a:ext cx="989965" cy="337820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1227455" algn="l"/>
              </a:tabLst>
              <a:defRPr/>
            </a:pPr>
            <a:r>
              <a:rPr kumimoji="0" lang="de-DE" sz="1200" b="1" i="0" u="none" strike="noStrike" kern="0" cap="none" spc="0" normalizeH="0" baseline="0" noProof="0" dirty="0">
                <a:ln w="9525" cap="flat" cmpd="sng" algn="ctr">
                  <a:solidFill>
                    <a:srgbClr val="1F9D1F"/>
                  </a:solidFill>
                  <a:prstDash val="solid"/>
                  <a:round/>
                </a:ln>
                <a:solidFill>
                  <a:srgbClr val="1E8C3C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DTK</a:t>
            </a:r>
            <a:endParaRPr kumimoji="0" lang="de-DE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57D8-B7B1-4B2C-B466-511CB755C4A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301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2740" y="551089"/>
            <a:ext cx="5399048" cy="1002120"/>
          </a:xfrm>
        </p:spPr>
        <p:txBody>
          <a:bodyPr>
            <a:normAutofit/>
          </a:bodyPr>
          <a:lstStyle/>
          <a:p>
            <a:pPr algn="ctr"/>
            <a:r>
              <a:rPr lang="de-DE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Positive Verstärkung</a:t>
            </a:r>
            <a:endParaRPr lang="de-DE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1157D8-B7B1-4B2C-B466-511CB755C4A5}" type="slidenum">
              <a:rPr kumimoji="0" lang="de-DE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BD76FA7-EB9F-4E83-8A14-AF1EDD714051}"/>
              </a:ext>
            </a:extLst>
          </p:cNvPr>
          <p:cNvSpPr txBox="1">
            <a:spLocks/>
          </p:cNvSpPr>
          <p:nvPr/>
        </p:nvSpPr>
        <p:spPr>
          <a:xfrm>
            <a:off x="316703" y="2261589"/>
            <a:ext cx="5895581" cy="3750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E178FBE5-8A0B-4FB2-8CA1-483832A00377}"/>
              </a:ext>
            </a:extLst>
          </p:cNvPr>
          <p:cNvSpPr txBox="1">
            <a:spLocks/>
          </p:cNvSpPr>
          <p:nvPr/>
        </p:nvSpPr>
        <p:spPr>
          <a:xfrm>
            <a:off x="316703" y="2282756"/>
            <a:ext cx="7685037" cy="4080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Hervorragend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um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Bindung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zwischen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Mensch und Hund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zu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stärken</a:t>
            </a:r>
            <a:endParaRPr kumimoji="0" lang="en-US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Training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wird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mit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positiven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Gefühlen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verbunden</a:t>
            </a:r>
            <a:endParaRPr kumimoji="0" lang="en-US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Primärer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Verstärker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z.B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Futter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Sekundärer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Verstärker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z.B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Markerwort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Clicker)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Premack-Prinzip</a:t>
            </a:r>
            <a:endParaRPr kumimoji="0" lang="en-US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lvl="1" indent="0">
              <a:buNone/>
            </a:pP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Verhaltensweisen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des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Hundes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die der Hund von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Natur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b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aus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gern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tut,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werden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als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Belohnung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benutzt</a:t>
            </a:r>
            <a:endParaRPr kumimoji="0" lang="en-US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lvl="1" indent="0">
              <a:buNone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z.B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buddeln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schnüffeln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fressen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andere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Hunde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begrüßen</a:t>
            </a:r>
            <a:endParaRPr kumimoji="0" lang="en-US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lvl="1" indent="0">
              <a:buNone/>
            </a:pP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fördert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Impulskontrolle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und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zeigt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dem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Hund,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dass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 sein </a:t>
            </a:r>
            <a:b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Ziel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kommt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wenn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kooperativ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mit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HF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ist</a:t>
            </a:r>
            <a:endParaRPr kumimoji="0" lang="en-US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690" y="1685925"/>
            <a:ext cx="4209310" cy="420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1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2740" y="551089"/>
            <a:ext cx="5399048" cy="1002120"/>
          </a:xfrm>
        </p:spPr>
        <p:txBody>
          <a:bodyPr>
            <a:normAutofit/>
          </a:bodyPr>
          <a:lstStyle/>
          <a:p>
            <a:pPr algn="ctr"/>
            <a:r>
              <a:rPr lang="de-DE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Trainingsmöglichkeiten</a:t>
            </a:r>
            <a:endParaRPr lang="de-DE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1157D8-B7B1-4B2C-B466-511CB755C4A5}" type="slidenum">
              <a:rPr kumimoji="0" lang="de-DE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BD76FA7-EB9F-4E83-8A14-AF1EDD714051}"/>
              </a:ext>
            </a:extLst>
          </p:cNvPr>
          <p:cNvSpPr txBox="1">
            <a:spLocks/>
          </p:cNvSpPr>
          <p:nvPr/>
        </p:nvSpPr>
        <p:spPr>
          <a:xfrm>
            <a:off x="316703" y="2261589"/>
            <a:ext cx="5895581" cy="3750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854061F9-B29B-486F-A7CC-AB1B75320F6C}"/>
              </a:ext>
            </a:extLst>
          </p:cNvPr>
          <p:cNvSpPr txBox="1">
            <a:spLocks/>
          </p:cNvSpPr>
          <p:nvPr/>
        </p:nvSpPr>
        <p:spPr>
          <a:xfrm>
            <a:off x="457200" y="2096713"/>
            <a:ext cx="5895581" cy="3665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Locken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Hund wird z.B. mit Futter, ohne Zwang, in gewünschtes Verhalten geführt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Formen (</a:t>
            </a:r>
            <a:r>
              <a:rPr kumimoji="0" lang="de-DE" sz="1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shaping</a:t>
            </a: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Annäherung an das gewünschte Verhalten in kleinen Schritten (z.B. </a:t>
            </a:r>
            <a:r>
              <a:rPr kumimoji="0" lang="de-DE" sz="1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Handtouch</a:t>
            </a: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Modellieren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Markersignal</a:t>
            </a: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oder </a:t>
            </a:r>
            <a:r>
              <a:rPr kumimoji="0" lang="de-DE" sz="1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Clicker</a:t>
            </a: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von großem Vorteil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Wenn der Hund gewünschtes Verhalten zeigt, wird positiv bestätigt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Grafik 9" descr="Ein Bild, das Hund, sitzend, Säugetier, schwarz enthält.&#10;&#10;Automatisch generierte Beschreibung">
            <a:extLst>
              <a:ext uri="{FF2B5EF4-FFF2-40B4-BE49-F238E27FC236}">
                <a16:creationId xmlns:a16="http://schemas.microsoft.com/office/drawing/2014/main" id="{896F1865-DFD5-44F2-BA86-206B8AAE413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35" r="15815" b="1"/>
          <a:stretch/>
        </p:blipFill>
        <p:spPr>
          <a:xfrm>
            <a:off x="7048316" y="1135173"/>
            <a:ext cx="4748792" cy="4748792"/>
          </a:xfrm>
          <a:custGeom>
            <a:avLst/>
            <a:gdLst/>
            <a:ahLst/>
            <a:cxnLst/>
            <a:rect l="l" t="t" r="r" b="b"/>
            <a:pathLst>
              <a:path w="3129592" h="3129592">
                <a:moveTo>
                  <a:pt x="1564796" y="0"/>
                </a:moveTo>
                <a:cubicBezTo>
                  <a:pt x="2429009" y="0"/>
                  <a:pt x="3129592" y="700583"/>
                  <a:pt x="3129592" y="1564796"/>
                </a:cubicBezTo>
                <a:cubicBezTo>
                  <a:pt x="3129592" y="2429009"/>
                  <a:pt x="2429009" y="3129592"/>
                  <a:pt x="1564796" y="3129592"/>
                </a:cubicBezTo>
                <a:cubicBezTo>
                  <a:pt x="700583" y="3129592"/>
                  <a:pt x="0" y="2429009"/>
                  <a:pt x="0" y="1564796"/>
                </a:cubicBezTo>
                <a:cubicBezTo>
                  <a:pt x="0" y="700583"/>
                  <a:pt x="700583" y="0"/>
                  <a:pt x="156479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7075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2740" y="551089"/>
            <a:ext cx="5399048" cy="1002120"/>
          </a:xfrm>
        </p:spPr>
        <p:txBody>
          <a:bodyPr>
            <a:normAutofit/>
          </a:bodyPr>
          <a:lstStyle/>
          <a:p>
            <a:pPr algn="ctr"/>
            <a:r>
              <a:rPr lang="de-DE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Die Trainingsampel</a:t>
            </a:r>
            <a:endParaRPr lang="de-DE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1157D8-B7B1-4B2C-B466-511CB755C4A5}" type="slidenum">
              <a:rPr kumimoji="0" lang="de-DE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BD76FA7-EB9F-4E83-8A14-AF1EDD714051}"/>
              </a:ext>
            </a:extLst>
          </p:cNvPr>
          <p:cNvSpPr txBox="1">
            <a:spLocks/>
          </p:cNvSpPr>
          <p:nvPr/>
        </p:nvSpPr>
        <p:spPr>
          <a:xfrm>
            <a:off x="316703" y="2261589"/>
            <a:ext cx="5895581" cy="3750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7FFD5F37-1C63-4AB4-AF71-2875E535736B}"/>
              </a:ext>
            </a:extLst>
          </p:cNvPr>
          <p:cNvSpPr txBox="1">
            <a:spLocks/>
          </p:cNvSpPr>
          <p:nvPr/>
        </p:nvSpPr>
        <p:spPr>
          <a:xfrm>
            <a:off x="905547" y="2261589"/>
            <a:ext cx="5895581" cy="2675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Eine Übung wird 5 mal ausgeführt.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Wenn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x fehlerfrei: Ampel steht auf grün = </a:t>
            </a:r>
            <a:b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weiter zum nächsten Schritt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oder 4 x fehlerfrei: Ampel steht auf gelb = </a:t>
            </a:r>
            <a:b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 wird weiter dieser Schritt trainiert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0, 1 oder 2 mal fehlerfrei: Ampel steht auf rot = einen Schritt zurück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pic>
        <p:nvPicPr>
          <p:cNvPr id="11" name="Grafik 10" descr="C:\Users\Monika\Pictures\Ampel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2411" y="1782905"/>
            <a:ext cx="1436915" cy="32332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22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2740" y="551089"/>
            <a:ext cx="5399048" cy="1002120"/>
          </a:xfrm>
        </p:spPr>
        <p:txBody>
          <a:bodyPr>
            <a:normAutofit/>
          </a:bodyPr>
          <a:lstStyle/>
          <a:p>
            <a:pPr algn="ctr"/>
            <a:r>
              <a:rPr lang="de-DE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Impulskontrolle</a:t>
            </a:r>
            <a:endParaRPr lang="de-DE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1157D8-B7B1-4B2C-B466-511CB755C4A5}" type="slidenum">
              <a:rPr kumimoji="0" lang="de-DE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BD76FA7-EB9F-4E83-8A14-AF1EDD714051}"/>
              </a:ext>
            </a:extLst>
          </p:cNvPr>
          <p:cNvSpPr txBox="1">
            <a:spLocks/>
          </p:cNvSpPr>
          <p:nvPr/>
        </p:nvSpPr>
        <p:spPr>
          <a:xfrm>
            <a:off x="385743" y="2465263"/>
            <a:ext cx="5895581" cy="3750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9C546018-6539-466D-B184-363497A34334}"/>
              </a:ext>
            </a:extLst>
          </p:cNvPr>
          <p:cNvSpPr txBox="1">
            <a:spLocks/>
          </p:cNvSpPr>
          <p:nvPr/>
        </p:nvSpPr>
        <p:spPr>
          <a:xfrm>
            <a:off x="457200" y="2357970"/>
            <a:ext cx="6423650" cy="27167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Emotionen und Handlungen kontrollieren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Situationen aushalten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zuverlässiges Warten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kann wieder aufgeladen werden durch Schlaf, </a:t>
            </a:r>
            <a:b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Entspannung und Kohlenhydrate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sp>
        <p:nvSpPr>
          <p:cNvPr id="3" name="Ellipse 2"/>
          <p:cNvSpPr/>
          <p:nvPr/>
        </p:nvSpPr>
        <p:spPr>
          <a:xfrm rot="802650">
            <a:off x="6420413" y="1278738"/>
            <a:ext cx="5458338" cy="4323336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130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2740" y="551089"/>
            <a:ext cx="6208110" cy="1002120"/>
          </a:xfrm>
        </p:spPr>
        <p:txBody>
          <a:bodyPr>
            <a:normAutofit/>
          </a:bodyPr>
          <a:lstStyle/>
          <a:p>
            <a:pPr algn="ctr"/>
            <a:r>
              <a:rPr lang="de-DE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Lerninhalte von </a:t>
            </a:r>
            <a:r>
              <a:rPr lang="de-DE" sz="28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Welpengruppen</a:t>
            </a:r>
            <a:endParaRPr lang="de-DE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1157D8-B7B1-4B2C-B466-511CB755C4A5}" type="slidenum">
              <a:rPr kumimoji="0" lang="de-DE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7802E93F-E3F5-44FF-AFEE-BF319E7CBB9A}"/>
              </a:ext>
            </a:extLst>
          </p:cNvPr>
          <p:cNvSpPr txBox="1">
            <a:spLocks/>
          </p:cNvSpPr>
          <p:nvPr/>
        </p:nvSpPr>
        <p:spPr>
          <a:xfrm>
            <a:off x="500743" y="1694440"/>
            <a:ext cx="5711541" cy="37832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  <a:defRPr/>
            </a:pPr>
            <a: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Lerninhalte von </a:t>
            </a:r>
            <a:r>
              <a:rPr kumimoji="0" lang="de-DE" sz="18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Welpengruppen</a:t>
            </a:r>
            <a: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zielen ab auf</a:t>
            </a:r>
            <a:b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 sicheres und soziales Miteinander!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de-DE" sz="1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  <a:defRPr/>
            </a:pPr>
            <a: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Sozialisierung mit Artgenossen</a:t>
            </a:r>
          </a:p>
          <a:p>
            <a:pPr>
              <a:defRPr/>
            </a:pPr>
            <a:r>
              <a:rPr lang="de-DE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Spielerische Interaktionen mit anderen Welpen unter kontrollierten Bedingungen</a:t>
            </a:r>
          </a:p>
          <a:p>
            <a:pPr>
              <a:defRPr/>
            </a:pPr>
            <a:r>
              <a:rPr kumimoji="0" lang="de-DE" sz="1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Lernen von hündischer Kommunikation </a:t>
            </a:r>
            <a:br>
              <a:rPr kumimoji="0" lang="de-DE" sz="1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de-DE" sz="1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(z.B. Körpersprache, Beschwichtigungssignale, </a:t>
            </a:r>
            <a:r>
              <a:rPr kumimoji="0" lang="de-DE" sz="18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Beisshemmung</a:t>
            </a:r>
            <a:r>
              <a:rPr kumimoji="0" lang="de-DE" sz="1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>
              <a:defRPr/>
            </a:pPr>
            <a:r>
              <a:rPr lang="de-DE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Umgang mit Hunden unterschiedlicher Rassen und Temperamente</a:t>
            </a:r>
            <a:endParaRPr kumimoji="0" lang="de-DE" sz="18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pic>
        <p:nvPicPr>
          <p:cNvPr id="7" name="Grafik 6" descr="G:\Präsentationen\Welpen und Junghunde\Bilder\Welpen im Spiel IMG_2308 0119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18" r="12302"/>
          <a:stretch/>
        </p:blipFill>
        <p:spPr bwMode="auto">
          <a:xfrm rot="905897">
            <a:off x="6784783" y="1635273"/>
            <a:ext cx="4989780" cy="3866465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110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0743" y="477669"/>
            <a:ext cx="6208110" cy="1002120"/>
          </a:xfrm>
        </p:spPr>
        <p:txBody>
          <a:bodyPr>
            <a:normAutofit/>
          </a:bodyPr>
          <a:lstStyle/>
          <a:p>
            <a:pPr algn="ctr"/>
            <a:r>
              <a:rPr lang="de-DE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Lerninhalte von </a:t>
            </a:r>
            <a:r>
              <a:rPr lang="de-DE" sz="28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Welpengruppen</a:t>
            </a:r>
            <a:endParaRPr lang="de-DE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1157D8-B7B1-4B2C-B466-511CB755C4A5}" type="slidenum">
              <a:rPr kumimoji="0" lang="de-DE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7802E93F-E3F5-44FF-AFEE-BF319E7CBB9A}"/>
              </a:ext>
            </a:extLst>
          </p:cNvPr>
          <p:cNvSpPr txBox="1">
            <a:spLocks/>
          </p:cNvSpPr>
          <p:nvPr/>
        </p:nvSpPr>
        <p:spPr>
          <a:xfrm>
            <a:off x="682409" y="2028462"/>
            <a:ext cx="5711541" cy="32781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kumimoji="0" lang="de-DE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Gewöhnung an Umweltreize</a:t>
            </a:r>
          </a:p>
          <a:p>
            <a:pPr>
              <a:defRPr/>
            </a:pP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Verschiedene Untergründe (Gras, Kies, Asphalt, Wackelbrett etc.)</a:t>
            </a:r>
          </a:p>
          <a:p>
            <a:pPr>
              <a:defRPr/>
            </a:pPr>
            <a:r>
              <a:rPr kumimoji="0" lang="de-DE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Geräusche (z.B. Staubsauger, Autoverkehr, Türklingel etc.)</a:t>
            </a:r>
          </a:p>
          <a:p>
            <a:pPr>
              <a:defRPr/>
            </a:pP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Begegnung mit verschiedenen Menschen und verschiedenen Tieren</a:t>
            </a:r>
          </a:p>
          <a:p>
            <a:pPr>
              <a:defRPr/>
            </a:pP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Gewöhnung an Tierarzt und Pflegehandlungen (Pfoten anfassen, Maulkorbtraining)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8267">
            <a:off x="6838951" y="1586327"/>
            <a:ext cx="4162425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56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0743" y="477669"/>
            <a:ext cx="6208110" cy="1002120"/>
          </a:xfrm>
        </p:spPr>
        <p:txBody>
          <a:bodyPr>
            <a:normAutofit/>
          </a:bodyPr>
          <a:lstStyle/>
          <a:p>
            <a:pPr algn="ctr"/>
            <a:r>
              <a:rPr lang="de-DE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Lerninhalte von </a:t>
            </a:r>
            <a:r>
              <a:rPr lang="de-DE" sz="28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Welpengruppen</a:t>
            </a:r>
            <a:endParaRPr lang="de-DE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1157D8-B7B1-4B2C-B466-511CB755C4A5}" type="slidenum">
              <a:rPr kumimoji="0" lang="de-DE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7802E93F-E3F5-44FF-AFEE-BF319E7CBB9A}"/>
              </a:ext>
            </a:extLst>
          </p:cNvPr>
          <p:cNvSpPr txBox="1">
            <a:spLocks/>
          </p:cNvSpPr>
          <p:nvPr/>
        </p:nvSpPr>
        <p:spPr>
          <a:xfrm>
            <a:off x="682409" y="2028462"/>
            <a:ext cx="5711541" cy="32781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Namen und Aufmerksamkeitstraining</a:t>
            </a:r>
          </a:p>
          <a:p>
            <a:pPr>
              <a:defRPr/>
            </a:pPr>
            <a:r>
              <a:rPr lang="de-DE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 Welpe lernt, auf seinen Namen zu reagieren.</a:t>
            </a:r>
          </a:p>
          <a:p>
            <a:pPr>
              <a:defRPr/>
            </a:pPr>
            <a:endParaRPr kumimoji="0" lang="en-US" sz="11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  <a:p>
            <a:pPr marL="0" indent="0">
              <a:buNone/>
              <a:defRPr/>
            </a:pPr>
            <a:r>
              <a:rPr lang="en-US" sz="18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Bindungsaufbau</a:t>
            </a:r>
            <a:r>
              <a:rPr lang="en-US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und </a:t>
            </a:r>
            <a:r>
              <a:rPr lang="en-US" sz="18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Vertrauenförderung</a:t>
            </a:r>
            <a:endParaRPr lang="en-US" sz="18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en-US" sz="1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Gemeinsames</a:t>
            </a: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Spielen</a:t>
            </a: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und </a:t>
            </a:r>
            <a:r>
              <a:rPr lang="en-US" sz="1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interaktive</a:t>
            </a:r>
            <a:r>
              <a:rPr lang="en-US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Übungen</a:t>
            </a: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mit</a:t>
            </a: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dem</a:t>
            </a: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Halter</a:t>
            </a:r>
          </a:p>
          <a:p>
            <a:pPr>
              <a:defRPr/>
            </a:pPr>
            <a:r>
              <a:rPr lang="en-US" sz="1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Lernen</a:t>
            </a:r>
            <a:r>
              <a:rPr lang="en-US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1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sich</a:t>
            </a:r>
            <a:r>
              <a:rPr lang="en-US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auch</a:t>
            </a:r>
            <a:r>
              <a:rPr lang="en-US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</a:t>
            </a:r>
            <a:r>
              <a:rPr lang="en-US" sz="1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aufregenden</a:t>
            </a:r>
            <a:r>
              <a:rPr lang="en-US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Situationen</a:t>
            </a:r>
            <a:r>
              <a:rPr lang="en-US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am Menschen </a:t>
            </a:r>
            <a:r>
              <a:rPr lang="en-US" sz="1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zu</a:t>
            </a:r>
            <a:r>
              <a:rPr lang="en-US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orientieren</a:t>
            </a:r>
            <a:endParaRPr lang="en-US" sz="1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en-US" sz="1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Übung</a:t>
            </a:r>
            <a:r>
              <a:rPr lang="en-US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zu</a:t>
            </a:r>
            <a:r>
              <a:rPr lang="en-US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Ruhe</a:t>
            </a:r>
            <a:r>
              <a:rPr lang="en-US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und </a:t>
            </a:r>
            <a:r>
              <a:rPr lang="en-US" sz="1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Entspannung</a:t>
            </a:r>
            <a:r>
              <a:rPr lang="en-US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1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Trainingsdecke</a:t>
            </a:r>
            <a:r>
              <a:rPr lang="en-US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n-US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Grafik 6" descr="C:\Users\Monika\Desktop\Welpenbilder\CIMG4279 bearb 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1105">
            <a:off x="6655741" y="2217350"/>
            <a:ext cx="5061874" cy="25257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749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0743" y="477669"/>
            <a:ext cx="6208110" cy="1002120"/>
          </a:xfrm>
        </p:spPr>
        <p:txBody>
          <a:bodyPr>
            <a:normAutofit/>
          </a:bodyPr>
          <a:lstStyle/>
          <a:p>
            <a:pPr algn="ctr"/>
            <a:r>
              <a:rPr lang="de-DE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Lerninhalte von </a:t>
            </a:r>
            <a:r>
              <a:rPr lang="de-DE" sz="28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Welpengruppen</a:t>
            </a:r>
            <a:endParaRPr lang="de-DE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1157D8-B7B1-4B2C-B466-511CB755C4A5}" type="slidenum">
              <a:rPr kumimoji="0" lang="de-DE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7802E93F-E3F5-44FF-AFEE-BF319E7CBB9A}"/>
              </a:ext>
            </a:extLst>
          </p:cNvPr>
          <p:cNvSpPr txBox="1">
            <a:spLocks/>
          </p:cNvSpPr>
          <p:nvPr/>
        </p:nvSpPr>
        <p:spPr>
          <a:xfrm>
            <a:off x="682409" y="2202634"/>
            <a:ext cx="5711541" cy="32781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Erste Grundsignale und Impulskontrolle</a:t>
            </a:r>
          </a:p>
          <a:p>
            <a:pPr>
              <a:defRPr/>
            </a:pPr>
            <a:r>
              <a:rPr lang="de-DE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Spielerische </a:t>
            </a:r>
            <a:r>
              <a:rPr lang="de-D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Übung, um das Kommen auf Rückruf zu </a:t>
            </a:r>
            <a:r>
              <a:rPr lang="de-DE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festigen</a:t>
            </a:r>
          </a:p>
          <a:p>
            <a:pPr>
              <a:defRPr/>
            </a:pPr>
            <a:r>
              <a:rPr lang="de-DE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„Sitz“ und „Platz“ – erste einfache Kommandos mit positiver Verstärkung</a:t>
            </a:r>
          </a:p>
          <a:p>
            <a:pPr>
              <a:defRPr/>
            </a:pPr>
            <a:r>
              <a:rPr lang="de-DE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Zunächst: Kommandos non-verbal, Wortkommandos erst wenn Ausführung sicher</a:t>
            </a:r>
          </a:p>
          <a:p>
            <a:pPr>
              <a:defRPr/>
            </a:pPr>
            <a:r>
              <a:rPr lang="de-DE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Leinenführigkeit</a:t>
            </a:r>
          </a:p>
          <a:p>
            <a:pPr>
              <a:defRPr/>
            </a:pPr>
            <a:r>
              <a:rPr lang="de-DE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Impulskontrolle (z.B. Warten auf Freigabe von Futter, Spielzeug etc.)</a:t>
            </a:r>
            <a:endParaRPr lang="de-DE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16023">
            <a:off x="7906555" y="766212"/>
            <a:ext cx="3334801" cy="260321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010" y="3645667"/>
            <a:ext cx="3523793" cy="296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84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2740" y="551089"/>
            <a:ext cx="6208110" cy="1002120"/>
          </a:xfrm>
        </p:spPr>
        <p:txBody>
          <a:bodyPr>
            <a:normAutofit/>
          </a:bodyPr>
          <a:lstStyle/>
          <a:p>
            <a:pPr algn="ctr"/>
            <a:r>
              <a:rPr lang="de-DE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Spielen von </a:t>
            </a:r>
            <a:r>
              <a:rPr lang="de-DE" sz="28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Welpengruppen</a:t>
            </a:r>
            <a:endParaRPr lang="de-DE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1157D8-B7B1-4B2C-B466-511CB755C4A5}" type="slidenum">
              <a:rPr kumimoji="0" lang="de-DE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BD76FA7-EB9F-4E83-8A14-AF1EDD714051}"/>
              </a:ext>
            </a:extLst>
          </p:cNvPr>
          <p:cNvSpPr txBox="1">
            <a:spLocks/>
          </p:cNvSpPr>
          <p:nvPr/>
        </p:nvSpPr>
        <p:spPr>
          <a:xfrm>
            <a:off x="316703" y="2261589"/>
            <a:ext cx="5895581" cy="3750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A5541EE-93E4-43FE-A7F1-3712FA9483A6}"/>
              </a:ext>
            </a:extLst>
          </p:cNvPr>
          <p:cNvSpPr txBox="1">
            <a:spLocks/>
          </p:cNvSpPr>
          <p:nvPr/>
        </p:nvSpPr>
        <p:spPr>
          <a:xfrm>
            <a:off x="457200" y="2096713"/>
            <a:ext cx="5895581" cy="4080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Gruppengröße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Nicht zu große Gruppen (ideal 4 Hunde)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Gerade Anzahl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Länge der Spieleinheiten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Lieber mehrere kurze Sequenzen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Wer spielt mit wem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Größe und Temperament der Hunde sollte passen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Andere Rassen kennenlernen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Mobbing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Hunde sind Mobbingkünstler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pic>
        <p:nvPicPr>
          <p:cNvPr id="8" name="Grafik 7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4" t="1271" r="12921" b="10375"/>
          <a:stretch/>
        </p:blipFill>
        <p:spPr bwMode="auto">
          <a:xfrm rot="363447">
            <a:off x="6767653" y="1788607"/>
            <a:ext cx="4662294" cy="37963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8230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2740" y="551089"/>
            <a:ext cx="6208110" cy="1002120"/>
          </a:xfrm>
        </p:spPr>
        <p:txBody>
          <a:bodyPr>
            <a:normAutofit/>
          </a:bodyPr>
          <a:lstStyle/>
          <a:p>
            <a:pPr algn="ctr"/>
            <a:r>
              <a:rPr lang="de-DE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Wann ist Spiel </a:t>
            </a:r>
            <a:r>
              <a:rPr lang="de-DE" sz="28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Spiel</a:t>
            </a:r>
            <a:endParaRPr lang="de-DE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1157D8-B7B1-4B2C-B466-511CB755C4A5}" type="slidenum">
              <a:rPr kumimoji="0" lang="de-DE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DFC0597E-88F0-4729-9750-55F01985EEB1}"/>
              </a:ext>
            </a:extLst>
          </p:cNvPr>
          <p:cNvSpPr txBox="1">
            <a:spLocks/>
          </p:cNvSpPr>
          <p:nvPr/>
        </p:nvSpPr>
        <p:spPr>
          <a:xfrm>
            <a:off x="967983" y="2093483"/>
            <a:ext cx="4808562" cy="33369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Spielverhalten zeigt sich in schwingenden, kurvigen Bewegungen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Ernstverhalten geht mit Steifheit, Einfrieren, Gradlinigkeit einher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Wichtiges Merkmal: Körperschwerpunkt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Fluchtverhalten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Angriffsverhalten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Aggressionsverhalten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Unterwürfigkeit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837C38B2-04C4-4BCC-B610-A89984443E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826675">
            <a:off x="6588532" y="935444"/>
            <a:ext cx="5072423" cy="5072423"/>
          </a:xfrm>
          <a:custGeom>
            <a:avLst/>
            <a:gdLst/>
            <a:ahLst/>
            <a:cxnLst/>
            <a:rect l="l" t="t" r="r" b="b"/>
            <a:pathLst>
              <a:path w="3129592" h="3129592">
                <a:moveTo>
                  <a:pt x="1564796" y="0"/>
                </a:moveTo>
                <a:cubicBezTo>
                  <a:pt x="2429009" y="0"/>
                  <a:pt x="3129592" y="700583"/>
                  <a:pt x="3129592" y="1564796"/>
                </a:cubicBezTo>
                <a:cubicBezTo>
                  <a:pt x="3129592" y="2429009"/>
                  <a:pt x="2429009" y="3129592"/>
                  <a:pt x="1564796" y="3129592"/>
                </a:cubicBezTo>
                <a:cubicBezTo>
                  <a:pt x="700583" y="3129592"/>
                  <a:pt x="0" y="2429009"/>
                  <a:pt x="0" y="1564796"/>
                </a:cubicBezTo>
                <a:cubicBezTo>
                  <a:pt x="0" y="700583"/>
                  <a:pt x="700583" y="0"/>
                  <a:pt x="156479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070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1157D8-B7B1-4B2C-B466-511CB755C4A5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EB98537-A890-4F56-AA00-2FFBA41C55EA}"/>
              </a:ext>
            </a:extLst>
          </p:cNvPr>
          <p:cNvSpPr txBox="1"/>
          <p:nvPr/>
        </p:nvSpPr>
        <p:spPr>
          <a:xfrm>
            <a:off x="1311108" y="1569006"/>
            <a:ext cx="3027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Petra Klinke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F281186-5568-4085-A881-C939921337C5}"/>
              </a:ext>
            </a:extLst>
          </p:cNvPr>
          <p:cNvSpPr txBox="1"/>
          <p:nvPr/>
        </p:nvSpPr>
        <p:spPr>
          <a:xfrm>
            <a:off x="720558" y="2748053"/>
            <a:ext cx="62422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Vorsitzende des Hagen-</a:t>
            </a:r>
            <a:r>
              <a:rPr lang="de-DE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Volmetaler</a:t>
            </a: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Teckelklubs</a:t>
            </a: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e.V.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Obfrau </a:t>
            </a:r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 Landesverbandes Westfalen </a:t>
            </a: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für Begleithundewesen </a:t>
            </a:r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und nichtjagdliche Prüfungen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Seit 2009 Ausbilderin im DTK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Aktiv in der </a:t>
            </a: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Suchhundearbeit</a:t>
            </a:r>
            <a:endParaRPr lang="de-D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dirty="0">
              <a:solidFill>
                <a:prstClr val="white"/>
              </a:solidFill>
              <a:latin typeface="Gill Sans Nova"/>
            </a:endParaRPr>
          </a:p>
        </p:txBody>
      </p:sp>
      <p:pic>
        <p:nvPicPr>
          <p:cNvPr id="11" name="Inhaltsplatzhalter 3">
            <a:extLst>
              <a:ext uri="{FF2B5EF4-FFF2-40B4-BE49-F238E27FC236}">
                <a16:creationId xmlns:a16="http://schemas.microsoft.com/office/drawing/2014/main" id="{D02EB5E6-0392-4AE3-98F7-7ABA9B93AF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41238" y="1417892"/>
            <a:ext cx="2982369" cy="420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62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2740" y="551089"/>
            <a:ext cx="6208110" cy="1002120"/>
          </a:xfrm>
        </p:spPr>
        <p:txBody>
          <a:bodyPr>
            <a:normAutofit/>
          </a:bodyPr>
          <a:lstStyle/>
          <a:p>
            <a:pPr algn="ctr"/>
            <a:r>
              <a:rPr lang="de-DE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Orientierung am Menschen</a:t>
            </a:r>
            <a:endParaRPr lang="de-DE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1157D8-B7B1-4B2C-B466-511CB755C4A5}" type="slidenum">
              <a:rPr kumimoji="0" lang="de-DE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BD76FA7-EB9F-4E83-8A14-AF1EDD714051}"/>
              </a:ext>
            </a:extLst>
          </p:cNvPr>
          <p:cNvSpPr txBox="1">
            <a:spLocks/>
          </p:cNvSpPr>
          <p:nvPr/>
        </p:nvSpPr>
        <p:spPr>
          <a:xfrm>
            <a:off x="487633" y="2261590"/>
            <a:ext cx="5895581" cy="3750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773759B9-B525-41A5-BBC1-36B23E220F13}"/>
              </a:ext>
            </a:extLst>
          </p:cNvPr>
          <p:cNvSpPr txBox="1">
            <a:spLocks/>
          </p:cNvSpPr>
          <p:nvPr/>
        </p:nvSpPr>
        <p:spPr>
          <a:xfrm>
            <a:off x="1476103" y="2792812"/>
            <a:ext cx="5473337" cy="14275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Schau mich an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Blick zum Hundeführer belohnen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Gemeinsames Arbeiten fördert Bindung</a:t>
            </a:r>
            <a:endParaRPr kumimoji="0" lang="de-DE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1712">
            <a:off x="6797808" y="2074118"/>
            <a:ext cx="4703293" cy="313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47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2740" y="551089"/>
            <a:ext cx="6208110" cy="1002120"/>
          </a:xfrm>
        </p:spPr>
        <p:txBody>
          <a:bodyPr>
            <a:normAutofit/>
          </a:bodyPr>
          <a:lstStyle/>
          <a:p>
            <a:pPr algn="ctr"/>
            <a:r>
              <a:rPr lang="de-DE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Training mit </a:t>
            </a:r>
            <a:r>
              <a:rPr lang="de-DE" sz="28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Markerwort</a:t>
            </a:r>
            <a:r>
              <a:rPr lang="de-DE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/ </a:t>
            </a:r>
            <a:r>
              <a:rPr lang="de-DE" sz="28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Clicker</a:t>
            </a:r>
            <a:endParaRPr lang="de-DE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1157D8-B7B1-4B2C-B466-511CB755C4A5}" type="slidenum">
              <a:rPr kumimoji="0" lang="de-DE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D0858BF1-EA0C-45C3-861D-BFB45CD6AC2B}"/>
              </a:ext>
            </a:extLst>
          </p:cNvPr>
          <p:cNvSpPr txBox="1">
            <a:spLocks/>
          </p:cNvSpPr>
          <p:nvPr/>
        </p:nvSpPr>
        <p:spPr>
          <a:xfrm>
            <a:off x="829004" y="2070587"/>
            <a:ext cx="5895581" cy="3594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Lernen durch Verknüpfung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Clicker</a:t>
            </a:r>
            <a:endParaRPr kumimoji="0" lang="de-DE" sz="1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Markerwörter</a:t>
            </a:r>
            <a:endParaRPr kumimoji="0" lang="de-DE" sz="1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Bei Mehrhundehaltung: jeder Hund hat sein eigenes </a:t>
            </a:r>
            <a:r>
              <a:rPr kumimoji="0" lang="de-DE" sz="1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Markerwort</a:t>
            </a:r>
            <a:endParaRPr kumimoji="0" lang="de-DE" sz="1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Markerwort</a:t>
            </a: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/Click, dann das </a:t>
            </a:r>
            <a:r>
              <a:rPr kumimoji="0" lang="de-DE" sz="1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Leckerchen</a:t>
            </a: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werfen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Achtung: nicht gleichzeitig Click/Marker und </a:t>
            </a:r>
            <a:r>
              <a:rPr kumimoji="0" lang="de-DE" sz="1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Leckerchen</a:t>
            </a: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(Überblendung)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17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pic>
        <p:nvPicPr>
          <p:cNvPr id="7" name="Grafik 6" descr="Ein Bild, das Gras, Hund, draußen, Säugetier enthält.&#10;&#10;Automatisch generierte Beschreibung">
            <a:extLst>
              <a:ext uri="{FF2B5EF4-FFF2-40B4-BE49-F238E27FC236}">
                <a16:creationId xmlns:a16="http://schemas.microsoft.com/office/drawing/2014/main" id="{E97BA983-C669-4E5B-86DC-E43988EED2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78" r="9020" b="-2"/>
          <a:stretch/>
        </p:blipFill>
        <p:spPr>
          <a:xfrm>
            <a:off x="7048316" y="1135173"/>
            <a:ext cx="4748792" cy="4748792"/>
          </a:xfrm>
          <a:custGeom>
            <a:avLst/>
            <a:gdLst/>
            <a:ahLst/>
            <a:cxnLst/>
            <a:rect l="l" t="t" r="r" b="b"/>
            <a:pathLst>
              <a:path w="3129592" h="3129592">
                <a:moveTo>
                  <a:pt x="1564796" y="0"/>
                </a:moveTo>
                <a:cubicBezTo>
                  <a:pt x="2429009" y="0"/>
                  <a:pt x="3129592" y="700583"/>
                  <a:pt x="3129592" y="1564796"/>
                </a:cubicBezTo>
                <a:cubicBezTo>
                  <a:pt x="3129592" y="2429009"/>
                  <a:pt x="2429009" y="3129592"/>
                  <a:pt x="1564796" y="3129592"/>
                </a:cubicBezTo>
                <a:cubicBezTo>
                  <a:pt x="700583" y="3129592"/>
                  <a:pt x="0" y="2429009"/>
                  <a:pt x="0" y="1564796"/>
                </a:cubicBezTo>
                <a:cubicBezTo>
                  <a:pt x="0" y="700583"/>
                  <a:pt x="700583" y="0"/>
                  <a:pt x="156479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0125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2739" y="551089"/>
            <a:ext cx="7356563" cy="1002120"/>
          </a:xfrm>
        </p:spPr>
        <p:txBody>
          <a:bodyPr>
            <a:normAutofit/>
          </a:bodyPr>
          <a:lstStyle/>
          <a:p>
            <a:pPr algn="ctr"/>
            <a:r>
              <a:rPr lang="de-DE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Anwendung des </a:t>
            </a:r>
            <a:r>
              <a:rPr lang="de-DE" sz="28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Markerworts</a:t>
            </a:r>
            <a:r>
              <a:rPr lang="de-DE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/ </a:t>
            </a:r>
            <a:r>
              <a:rPr lang="de-DE" sz="28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Clickers</a:t>
            </a:r>
            <a:endParaRPr lang="de-DE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1157D8-B7B1-4B2C-B466-511CB755C4A5}" type="slidenum">
              <a:rPr kumimoji="0" lang="de-DE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2E9DE0ED-6FDD-4DAA-B060-F044734367C8}"/>
              </a:ext>
            </a:extLst>
          </p:cNvPr>
          <p:cNvSpPr txBox="1">
            <a:spLocks/>
          </p:cNvSpPr>
          <p:nvPr/>
        </p:nvSpPr>
        <p:spPr>
          <a:xfrm>
            <a:off x="672739" y="1678700"/>
            <a:ext cx="5971901" cy="484402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de-DE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z.B. beim </a:t>
            </a:r>
            <a:r>
              <a:rPr kumimoji="0" lang="de-DE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Handtouch</a:t>
            </a:r>
            <a:endParaRPr kumimoji="0" lang="de-DE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de-DE" sz="18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de-DE" sz="1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Ziel: </a:t>
            </a:r>
            <a:br>
              <a:rPr kumimoji="0" lang="de-DE" sz="1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de-DE" sz="1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 Hund soll auf Kommando die Hand des HF </a:t>
            </a:r>
            <a:r>
              <a:rPr kumimoji="0" lang="de-DE" sz="18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anstupsen</a:t>
            </a:r>
            <a:endParaRPr kumimoji="0" lang="de-DE" sz="18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de-DE" sz="18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Schritt: Hand vor Hundenase, </a:t>
            </a:r>
            <a:r>
              <a:rPr kumimoji="0" lang="de-DE" sz="1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markern</a:t>
            </a: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bei aktiver Berührung der Hand durch den Hund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Schritt: Hand ist weiter entfernt, Hund muss aktiv auf die Hand zugehen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Schritt: Kommando einführen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Schritt: Anwendung in verschiedenen Situationen und unter stärkerer Ablenkung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Handtouch</a:t>
            </a: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kann u.a. zum Rückruf, </a:t>
            </a:r>
            <a:r>
              <a:rPr kumimoji="0" lang="de-DE" sz="1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Fussgehen</a:t>
            </a: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oder zur Beschäftigung eingesetzt werden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19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pic>
        <p:nvPicPr>
          <p:cNvPr id="8" name="Bild 2" descr="Leinenlos - Webinar &quot;Handtouch &amp; Seitenwechsel&quot;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63"/>
          <a:stretch/>
        </p:blipFill>
        <p:spPr bwMode="auto">
          <a:xfrm rot="613340">
            <a:off x="7111397" y="1866716"/>
            <a:ext cx="4777740" cy="3840480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2138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2739" y="551089"/>
            <a:ext cx="7356563" cy="1002120"/>
          </a:xfrm>
        </p:spPr>
        <p:txBody>
          <a:bodyPr>
            <a:normAutofit/>
          </a:bodyPr>
          <a:lstStyle/>
          <a:p>
            <a:pPr algn="ctr"/>
            <a:r>
              <a:rPr lang="de-DE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Junghunde-Kurs</a:t>
            </a:r>
            <a:endParaRPr lang="de-DE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1157D8-B7B1-4B2C-B466-511CB755C4A5}" type="slidenum">
              <a:rPr kumimoji="0" lang="de-DE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EEC19AC5-99C1-4744-96BC-69085F8D11E5}"/>
              </a:ext>
            </a:extLst>
          </p:cNvPr>
          <p:cNvSpPr txBox="1">
            <a:spLocks/>
          </p:cNvSpPr>
          <p:nvPr/>
        </p:nvSpPr>
        <p:spPr>
          <a:xfrm>
            <a:off x="457200" y="2096713"/>
            <a:ext cx="5895581" cy="27626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 Erlernte aus der </a:t>
            </a:r>
            <a:r>
              <a:rPr kumimoji="0" lang="de-DE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Welpengruppe</a:t>
            </a: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vertiefen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Weniger Spiel, mehr Übungen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Vorsicht beim Spiel, jetzt kann es auch zu Unverträglichkeiten kommen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Spätestens jetzt Rückruf und Leinenführigkeit vertiefen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Auch ein kleiner Hund hat ein Recht auf Leinenführigkeit</a:t>
            </a:r>
            <a:endParaRPr kumimoji="0" lang="de-DE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093" y="1859008"/>
            <a:ext cx="5179832" cy="3453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75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58834" y="495346"/>
            <a:ext cx="9144000" cy="788733"/>
          </a:xfrm>
        </p:spPr>
        <p:txBody>
          <a:bodyPr>
            <a:normAutofit/>
          </a:bodyPr>
          <a:lstStyle/>
          <a:p>
            <a:r>
              <a:rPr lang="de-DE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Zusammenfassung</a:t>
            </a:r>
            <a:endParaRPr lang="de-DE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57D8-B7B1-4B2C-B466-511CB755C4A5}" type="slidenum">
              <a:rPr lang="de-DE" smtClean="0"/>
              <a:t>24</a:t>
            </a:fld>
            <a:endParaRPr lang="de-DE"/>
          </a:p>
        </p:txBody>
      </p:sp>
      <p:graphicFrame>
        <p:nvGraphicFramePr>
          <p:cNvPr id="6" name="Inhaltsplatzhalter 2">
            <a:extLst>
              <a:ext uri="{FF2B5EF4-FFF2-40B4-BE49-F238E27FC236}">
                <a16:creationId xmlns:a16="http://schemas.microsoft.com/office/drawing/2014/main" id="{C3FD0028-FF09-4BC3-8DBA-1B190D669C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275484"/>
              </p:ext>
            </p:extLst>
          </p:nvPr>
        </p:nvGraphicFramePr>
        <p:xfrm>
          <a:off x="537139" y="1846217"/>
          <a:ext cx="11187390" cy="44239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Gerader Verbinder 4"/>
          <p:cNvCxnSpPr/>
          <p:nvPr/>
        </p:nvCxnSpPr>
        <p:spPr>
          <a:xfrm>
            <a:off x="1785257" y="3766458"/>
            <a:ext cx="0" cy="5834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031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58834" y="495346"/>
            <a:ext cx="9144000" cy="788733"/>
          </a:xfrm>
        </p:spPr>
        <p:txBody>
          <a:bodyPr>
            <a:normAutofit/>
          </a:bodyPr>
          <a:lstStyle/>
          <a:p>
            <a:r>
              <a:rPr lang="de-DE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Dies ist giftig für Hunde</a:t>
            </a:r>
            <a:endParaRPr lang="de-DE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57D8-B7B1-4B2C-B466-511CB755C4A5}" type="slidenum">
              <a:rPr lang="de-DE" smtClean="0"/>
              <a:t>25</a:t>
            </a:fld>
            <a:endParaRPr lang="de-DE"/>
          </a:p>
        </p:txBody>
      </p:sp>
      <p:graphicFrame>
        <p:nvGraphicFramePr>
          <p:cNvPr id="6" name="Inhaltsplatzhalter 2">
            <a:extLst>
              <a:ext uri="{FF2B5EF4-FFF2-40B4-BE49-F238E27FC236}">
                <a16:creationId xmlns:a16="http://schemas.microsoft.com/office/drawing/2014/main" id="{C3FD0028-FF09-4BC3-8DBA-1B190D669C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0519274"/>
              </p:ext>
            </p:extLst>
          </p:nvPr>
        </p:nvGraphicFramePr>
        <p:xfrm>
          <a:off x="166410" y="1608909"/>
          <a:ext cx="11187390" cy="4898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Gerader Verbinder 4"/>
          <p:cNvCxnSpPr/>
          <p:nvPr/>
        </p:nvCxnSpPr>
        <p:spPr>
          <a:xfrm>
            <a:off x="1785257" y="3766458"/>
            <a:ext cx="0" cy="5834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279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788733"/>
          </a:xfrm>
        </p:spPr>
        <p:txBody>
          <a:bodyPr>
            <a:normAutofit/>
          </a:bodyPr>
          <a:lstStyle/>
          <a:p>
            <a:r>
              <a:rPr lang="de-DE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Zu guter Letzt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57D8-B7B1-4B2C-B466-511CB755C4A5}" type="slidenum">
              <a:rPr lang="de-DE" smtClean="0"/>
              <a:t>26</a:t>
            </a:fld>
            <a:endParaRPr lang="de-DE"/>
          </a:p>
        </p:txBody>
      </p:sp>
      <p:graphicFrame>
        <p:nvGraphicFramePr>
          <p:cNvPr id="6" name="Inhaltsplatzhalter 2">
            <a:extLst>
              <a:ext uri="{FF2B5EF4-FFF2-40B4-BE49-F238E27FC236}">
                <a16:creationId xmlns:a16="http://schemas.microsoft.com/office/drawing/2014/main" id="{C3FD0028-FF09-4BC3-8DBA-1B190D669C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1719944"/>
              </p:ext>
            </p:extLst>
          </p:nvPr>
        </p:nvGraphicFramePr>
        <p:xfrm>
          <a:off x="509377" y="3354403"/>
          <a:ext cx="11187390" cy="2610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0236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2739" y="551089"/>
            <a:ext cx="5971901" cy="1002120"/>
          </a:xfrm>
        </p:spPr>
        <p:txBody>
          <a:bodyPr>
            <a:normAutofit/>
          </a:bodyPr>
          <a:lstStyle/>
          <a:p>
            <a:pPr algn="ctr"/>
            <a:r>
              <a:rPr lang="de-DE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Welpen- und Junghundekurse</a:t>
            </a:r>
            <a:endParaRPr lang="de-DE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57D8-B7B1-4B2C-B466-511CB755C4A5}" type="slidenum">
              <a:rPr lang="de-DE" sz="240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fld>
            <a:endParaRPr lang="de-DE" sz="24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BD76FA7-EB9F-4E83-8A14-AF1EDD714051}"/>
              </a:ext>
            </a:extLst>
          </p:cNvPr>
          <p:cNvSpPr txBox="1">
            <a:spLocks/>
          </p:cNvSpPr>
          <p:nvPr/>
        </p:nvSpPr>
        <p:spPr>
          <a:xfrm>
            <a:off x="457200" y="2096713"/>
            <a:ext cx="5895581" cy="4080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Spielen zum Erlernen von Ernstverhalten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Kennenlernen unterschiedlicher Hunderassen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Ausnutzung der Sozialisierungsphase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ACHTUNG: der junge Hund soll zwar möglichst viel kennenlernen, aber er kann auch leicht überfordert werden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Erste Grunderziehung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1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Die offizielle </a:t>
            </a:r>
            <a:r>
              <a:rPr kumimoji="0" lang="de-DE" sz="1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Welpenzeit</a:t>
            </a: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geht bis zur 18. Woche, danach ist der Hund ein </a:t>
            </a:r>
            <a:r>
              <a:rPr kumimoji="0" lang="de-DE" sz="1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Junghund</a:t>
            </a: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(bis zur Geschlechtsreife)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5B9E2C69-613F-44D1-9F82-94528E7707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6" r="17492" b="-2"/>
          <a:stretch/>
        </p:blipFill>
        <p:spPr bwMode="auto">
          <a:xfrm rot="615728">
            <a:off x="6979392" y="1128984"/>
            <a:ext cx="4820087" cy="4728572"/>
          </a:xfrm>
          <a:custGeom>
            <a:avLst/>
            <a:gdLst/>
            <a:ahLst/>
            <a:cxnLst/>
            <a:rect l="l" t="t" r="r" b="b"/>
            <a:pathLst>
              <a:path w="3129592" h="3129592">
                <a:moveTo>
                  <a:pt x="1564796" y="0"/>
                </a:moveTo>
                <a:cubicBezTo>
                  <a:pt x="2429009" y="0"/>
                  <a:pt x="3129592" y="700583"/>
                  <a:pt x="3129592" y="1564796"/>
                </a:cubicBezTo>
                <a:cubicBezTo>
                  <a:pt x="3129592" y="2429009"/>
                  <a:pt x="2429009" y="3129592"/>
                  <a:pt x="1564796" y="3129592"/>
                </a:cubicBezTo>
                <a:cubicBezTo>
                  <a:pt x="700583" y="3129592"/>
                  <a:pt x="0" y="2429009"/>
                  <a:pt x="0" y="1564796"/>
                </a:cubicBezTo>
                <a:cubicBezTo>
                  <a:pt x="0" y="700583"/>
                  <a:pt x="700583" y="0"/>
                  <a:pt x="156479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981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2740" y="551089"/>
            <a:ext cx="5399048" cy="1002120"/>
          </a:xfrm>
        </p:spPr>
        <p:txBody>
          <a:bodyPr>
            <a:normAutofit/>
          </a:bodyPr>
          <a:lstStyle/>
          <a:p>
            <a:pPr algn="ctr"/>
            <a:r>
              <a:rPr lang="de-DE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Sozialisierungsphase</a:t>
            </a:r>
            <a:endParaRPr lang="de-DE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1157D8-B7B1-4B2C-B466-511CB755C4A5}" type="slidenum">
              <a:rPr kumimoji="0" lang="de-DE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BD76FA7-EB9F-4E83-8A14-AF1EDD714051}"/>
              </a:ext>
            </a:extLst>
          </p:cNvPr>
          <p:cNvSpPr txBox="1">
            <a:spLocks/>
          </p:cNvSpPr>
          <p:nvPr/>
        </p:nvSpPr>
        <p:spPr>
          <a:xfrm>
            <a:off x="457200" y="2096713"/>
            <a:ext cx="5895581" cy="4080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672740" y="1999875"/>
            <a:ext cx="63398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Die Sozialisierungsphase beim Hund ist eine entscheidende Entwicklungsperiode, in der er lernt, mit seiner Umwelt, anderen Hunden, Menschen und anderen Reizen umzugehen.</a:t>
            </a:r>
          </a:p>
          <a:p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Hiermit wird der Grundstein dafür gelegt, ob dein Hund in seinem späteren Leben mit Neugier oder mit Unsicherheit auf neue Situationen reagiert.</a:t>
            </a:r>
          </a:p>
          <a:p>
            <a:endParaRPr lang="de-D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D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Wichtige Aspekte der Sozialisierungsphase</a:t>
            </a:r>
          </a:p>
          <a:p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 Hund lernt verschiedene Geräusche, Untergründe, Menschen, Tiere und Situationen als normal zu akzeptieren </a:t>
            </a:r>
            <a:b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(Habituation – Prägung auf Umwelt und Sozialpartner).</a:t>
            </a:r>
            <a:endParaRPr lang="de-D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Ellipse 4"/>
          <p:cNvSpPr/>
          <p:nvPr/>
        </p:nvSpPr>
        <p:spPr>
          <a:xfrm rot="1835935">
            <a:off x="7111663" y="1516891"/>
            <a:ext cx="4584518" cy="4235845"/>
          </a:xfrm>
          <a:prstGeom prst="ellipse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030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2740" y="551089"/>
            <a:ext cx="5399048" cy="1002120"/>
          </a:xfrm>
        </p:spPr>
        <p:txBody>
          <a:bodyPr>
            <a:normAutofit/>
          </a:bodyPr>
          <a:lstStyle/>
          <a:p>
            <a:pPr algn="ctr"/>
            <a:r>
              <a:rPr lang="de-DE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Sozialisierungsphase</a:t>
            </a:r>
            <a:endParaRPr lang="de-DE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1157D8-B7B1-4B2C-B466-511CB755C4A5}" type="slidenum">
              <a:rPr kumimoji="0" lang="de-DE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BD76FA7-EB9F-4E83-8A14-AF1EDD714051}"/>
              </a:ext>
            </a:extLst>
          </p:cNvPr>
          <p:cNvSpPr txBox="1">
            <a:spLocks/>
          </p:cNvSpPr>
          <p:nvPr/>
        </p:nvSpPr>
        <p:spPr>
          <a:xfrm>
            <a:off x="457200" y="2096713"/>
            <a:ext cx="5895581" cy="4080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733700" y="1916677"/>
            <a:ext cx="69100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Spielerische Interaktion mit Artgenossen</a:t>
            </a:r>
          </a:p>
          <a:p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Durch den Kontakt mit anderen Hunden entwickelt er soziale Fähigkeiten, lernt die Körpersprache zu verstehen und übt </a:t>
            </a:r>
            <a:r>
              <a:rPr lang="de-DE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Beisshemmung</a:t>
            </a: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de-D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D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Erlernen von Frustrationstoleranz und Stressbewältigung</a:t>
            </a:r>
          </a:p>
          <a:p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 gut sozialisierter Hund kann sich besser an Veränderungen anpassen und mit Herausforderungen umgehen.</a:t>
            </a:r>
          </a:p>
          <a:p>
            <a:endParaRPr lang="de-D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D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Warum ist die </a:t>
            </a:r>
            <a:r>
              <a:rPr lang="de-DE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Sozialisierungphase</a:t>
            </a:r>
            <a:r>
              <a:rPr lang="de-D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so wichtig? </a:t>
            </a:r>
            <a:endParaRPr lang="de-DE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Hunde, die in dieser Zeit vielfältige positive Erfahrungen machen, sind meist selbstbewusster, entspannter und weniger anfällig für Ängste und Aggressionen.</a:t>
            </a:r>
          </a:p>
          <a:p>
            <a:endParaRPr lang="de-D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Grafik 9" descr="G:\Präsentationen\Welpen und Junghunde\IMG_3367 1124 bearb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46985">
            <a:off x="7177921" y="2255519"/>
            <a:ext cx="5048794" cy="2637881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273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2740" y="551089"/>
            <a:ext cx="5399048" cy="1002120"/>
          </a:xfrm>
        </p:spPr>
        <p:txBody>
          <a:bodyPr>
            <a:normAutofit/>
          </a:bodyPr>
          <a:lstStyle/>
          <a:p>
            <a:pPr algn="ctr"/>
            <a:r>
              <a:rPr lang="de-DE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Sozialisierungsphase</a:t>
            </a:r>
            <a:endParaRPr lang="de-DE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1157D8-B7B1-4B2C-B466-511CB755C4A5}" type="slidenum">
              <a:rPr kumimoji="0" lang="de-DE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BD76FA7-EB9F-4E83-8A14-AF1EDD714051}"/>
              </a:ext>
            </a:extLst>
          </p:cNvPr>
          <p:cNvSpPr txBox="1">
            <a:spLocks/>
          </p:cNvSpPr>
          <p:nvPr/>
        </p:nvSpPr>
        <p:spPr>
          <a:xfrm>
            <a:off x="457200" y="2096713"/>
            <a:ext cx="5895581" cy="4080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672740" y="1654464"/>
            <a:ext cx="691008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D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Tipps für gute Sozialisierung und Checkliste</a:t>
            </a:r>
          </a:p>
          <a:p>
            <a:endParaRPr lang="de-DE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Tx/>
              <a:buChar char="-"/>
            </a:pP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Verschiedene Menschen</a:t>
            </a:r>
          </a:p>
          <a:p>
            <a:pPr marL="285750" indent="-285750">
              <a:buFontTx/>
              <a:buChar char="-"/>
            </a:pP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Verschiedene Hunde</a:t>
            </a:r>
          </a:p>
          <a:p>
            <a:pPr marL="285750" indent="-285750">
              <a:buFontTx/>
              <a:buChar char="-"/>
            </a:pP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Andere Tierarten</a:t>
            </a:r>
          </a:p>
          <a:p>
            <a:pPr marL="285750" indent="-285750">
              <a:buFontTx/>
              <a:buChar char="-"/>
            </a:pP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Haushaltsgegenstände,</a:t>
            </a:r>
          </a:p>
          <a:p>
            <a:pPr marL="285750" indent="-285750">
              <a:buFontTx/>
              <a:buChar char="-"/>
            </a:pP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Fortbewegungsmittel,</a:t>
            </a:r>
          </a:p>
          <a:p>
            <a:pPr marL="285750" indent="-285750">
              <a:buFontTx/>
              <a:buChar char="-"/>
            </a:pP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Verschiedene Untergründe und</a:t>
            </a:r>
          </a:p>
          <a:p>
            <a:pPr marL="285750" indent="-285750">
              <a:buFontTx/>
              <a:buChar char="-"/>
            </a:pP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Umweltgeräusche</a:t>
            </a:r>
          </a:p>
          <a:p>
            <a:pPr marL="285750" indent="-285750">
              <a:buFontTx/>
              <a:buChar char="-"/>
            </a:pPr>
            <a:endParaRPr lang="de-D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de-DE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D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Achtung: „</a:t>
            </a: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Sitz“, „Platz“, „Bleib“ lernt der Hund in jedem Alter! </a:t>
            </a:r>
            <a:endParaRPr lang="de-D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1629">
            <a:off x="7115787" y="1928587"/>
            <a:ext cx="4378366" cy="292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2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2740" y="551089"/>
            <a:ext cx="5399048" cy="1002120"/>
          </a:xfrm>
        </p:spPr>
        <p:txBody>
          <a:bodyPr>
            <a:normAutofit/>
          </a:bodyPr>
          <a:lstStyle/>
          <a:p>
            <a:pPr algn="ctr"/>
            <a:r>
              <a:rPr lang="de-DE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Zahnwechsel und Pubertät</a:t>
            </a:r>
            <a:endParaRPr lang="de-DE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1157D8-B7B1-4B2C-B466-511CB755C4A5}" type="slidenum">
              <a:rPr kumimoji="0" lang="de-DE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BD76FA7-EB9F-4E83-8A14-AF1EDD714051}"/>
              </a:ext>
            </a:extLst>
          </p:cNvPr>
          <p:cNvSpPr txBox="1">
            <a:spLocks/>
          </p:cNvSpPr>
          <p:nvPr/>
        </p:nvSpPr>
        <p:spPr>
          <a:xfrm>
            <a:off x="457200" y="2096713"/>
            <a:ext cx="5895581" cy="4080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BD76FA7-EB9F-4E83-8A14-AF1EDD714051}"/>
              </a:ext>
            </a:extLst>
          </p:cNvPr>
          <p:cNvSpPr txBox="1">
            <a:spLocks/>
          </p:cNvSpPr>
          <p:nvPr/>
        </p:nvSpPr>
        <p:spPr>
          <a:xfrm>
            <a:off x="426046" y="1950506"/>
            <a:ext cx="5895581" cy="3750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Zahnwechsel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Aua - Was passiert in da meinem Fang?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 dem dritten Monat möglich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Pubertät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Hündin (ab 6 Monate)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Rüde (ab 9 Monate)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Umbau des Gehirns / Chaos im Kopf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Vorübergehende „Betriebsstörungen“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Konsequenz jetzt besonders wichtig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sp>
        <p:nvSpPr>
          <p:cNvPr id="3" name="Ellipse 2"/>
          <p:cNvSpPr/>
          <p:nvPr/>
        </p:nvSpPr>
        <p:spPr>
          <a:xfrm rot="964749">
            <a:off x="6457949" y="1657350"/>
            <a:ext cx="5505451" cy="4043654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022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2740" y="551089"/>
            <a:ext cx="5399048" cy="1002120"/>
          </a:xfrm>
        </p:spPr>
        <p:txBody>
          <a:bodyPr>
            <a:normAutofit/>
          </a:bodyPr>
          <a:lstStyle/>
          <a:p>
            <a:pPr algn="ctr"/>
            <a:r>
              <a:rPr lang="de-DE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Wie </a:t>
            </a:r>
            <a:r>
              <a:rPr lang="de-DE" sz="2800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lernen</a:t>
            </a:r>
            <a:r>
              <a:rPr lang="de-DE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Hunde?</a:t>
            </a:r>
            <a:endParaRPr lang="de-DE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1157D8-B7B1-4B2C-B466-511CB755C4A5}" type="slidenum">
              <a:rPr kumimoji="0" lang="de-DE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BD76FA7-EB9F-4E83-8A14-AF1EDD714051}"/>
              </a:ext>
            </a:extLst>
          </p:cNvPr>
          <p:cNvSpPr txBox="1">
            <a:spLocks/>
          </p:cNvSpPr>
          <p:nvPr/>
        </p:nvSpPr>
        <p:spPr>
          <a:xfrm>
            <a:off x="672740" y="1460305"/>
            <a:ext cx="5895581" cy="5140791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  <a:defRPr/>
            </a:pPr>
            <a:r>
              <a:rPr lang="de-DE" sz="3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Jeder Hund lernt in seinem eigenen Tempo!</a:t>
            </a:r>
          </a:p>
          <a:p>
            <a:pPr>
              <a:lnSpc>
                <a:spcPct val="17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de-DE" sz="3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 Hund, der mit positiven Emotionen lernt, </a:t>
            </a:r>
            <a:r>
              <a:rPr lang="de-DE" sz="33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wird</a:t>
            </a:r>
            <a:r>
              <a:rPr lang="de-DE" sz="3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de-DE" sz="3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sz="33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nicht </a:t>
            </a:r>
            <a:r>
              <a:rPr lang="de-DE" sz="3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nur schneller Erfolge zeigen, sondern auch </a:t>
            </a:r>
            <a:r>
              <a:rPr lang="de-DE" sz="33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mit </a:t>
            </a:r>
            <a:br>
              <a:rPr lang="de-DE" sz="33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sz="33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Freude </a:t>
            </a:r>
            <a:r>
              <a:rPr lang="de-DE" sz="3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und Vertrauen auf neue </a:t>
            </a:r>
            <a:r>
              <a:rPr lang="de-DE" sz="33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Herausforderungen</a:t>
            </a:r>
            <a:br>
              <a:rPr lang="de-DE" sz="33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sz="33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reagieren</a:t>
            </a:r>
            <a:r>
              <a:rPr lang="de-DE" sz="3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indent="0">
              <a:buNone/>
            </a:pPr>
            <a:endParaRPr lang="de-DE" sz="3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de-DE" sz="3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Wann trainiere ich?</a:t>
            </a:r>
          </a:p>
          <a:p>
            <a:pPr lvl="0"/>
            <a:r>
              <a:rPr lang="de-DE" sz="3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 trainiere ich?</a:t>
            </a:r>
          </a:p>
          <a:p>
            <a:pPr lvl="0"/>
            <a:r>
              <a:rPr lang="de-DE" sz="3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Wie oft und wie lange trainiere ich?</a:t>
            </a:r>
          </a:p>
          <a:p>
            <a:pPr lvl="0"/>
            <a:endParaRPr lang="de-DE" sz="3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de-DE" sz="3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Hilfsmittel</a:t>
            </a:r>
          </a:p>
          <a:p>
            <a:pPr lvl="0"/>
            <a:r>
              <a:rPr lang="de-DE" sz="3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Decke</a:t>
            </a:r>
          </a:p>
          <a:p>
            <a:pPr lvl="0"/>
            <a:r>
              <a:rPr lang="de-DE" sz="3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Clicker</a:t>
            </a:r>
            <a:endParaRPr lang="de-DE" sz="3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de-DE" sz="3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Pfeife</a:t>
            </a:r>
          </a:p>
          <a:p>
            <a:pPr lvl="0"/>
            <a:r>
              <a:rPr lang="de-DE" sz="3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Geschirr und Schleppleine</a:t>
            </a:r>
          </a:p>
          <a:p>
            <a:pPr lvl="0"/>
            <a:r>
              <a:rPr lang="de-DE" sz="3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Sprache/Gesten/Körpersprache</a:t>
            </a:r>
          </a:p>
          <a:p>
            <a:pPr lvl="0"/>
            <a:endParaRPr lang="de-DE" sz="2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endParaRPr lang="de-DE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endParaRPr lang="de-D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74964">
            <a:off x="7676246" y="639830"/>
            <a:ext cx="1995747" cy="1995747"/>
          </a:xfrm>
          <a:prstGeom prst="rect">
            <a:avLst/>
          </a:prstGeom>
        </p:spPr>
      </p:pic>
      <p:pic>
        <p:nvPicPr>
          <p:cNvPr id="10" name="Grafik 9" descr="C:\Users\Monika\Pictures\Fingerclicker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11456">
            <a:off x="7847510" y="3165076"/>
            <a:ext cx="502920" cy="936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Bild 2" descr="https://m.media-amazon.com/images/I/51efeXT9xqL._AC_SL1000_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1909">
            <a:off x="9335545" y="3661455"/>
            <a:ext cx="1149147" cy="861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496986">
            <a:off x="7176746" y="4963162"/>
            <a:ext cx="1251490" cy="1251490"/>
          </a:xfrm>
          <a:prstGeom prst="rect">
            <a:avLst/>
          </a:prstGeom>
        </p:spPr>
      </p:pic>
      <p:pic>
        <p:nvPicPr>
          <p:cNvPr id="12" name="Bild 6" descr="C:\Users\Monika\AppData\Local\Microsoft\Windows\INetCache\Content.MSO\97E0566E.tmp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6662" y="5190504"/>
            <a:ext cx="1457165" cy="11658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Bild 1" descr="C:\Users\Monika\AppData\Local\Microsoft\Windows\INetCache\Content.MSO\17A25CBD.tmp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4218" y="1241056"/>
            <a:ext cx="967740" cy="743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Bild 2" descr="C:\Users\Monika\AppData\Local\Microsoft\Windows\INetCache\Content.MSO\D5561EB8.tmp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97489">
            <a:off x="10588145" y="2455213"/>
            <a:ext cx="765810" cy="7658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867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2740" y="551089"/>
            <a:ext cx="5399048" cy="1002120"/>
          </a:xfrm>
        </p:spPr>
        <p:txBody>
          <a:bodyPr>
            <a:normAutofit/>
          </a:bodyPr>
          <a:lstStyle/>
          <a:p>
            <a:pPr algn="ctr"/>
            <a:r>
              <a:rPr lang="de-DE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Wie </a:t>
            </a:r>
            <a:r>
              <a:rPr lang="de-DE" sz="2800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lernen</a:t>
            </a:r>
            <a:r>
              <a:rPr lang="de-DE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Hunde?</a:t>
            </a:r>
            <a:endParaRPr lang="de-DE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1157D8-B7B1-4B2C-B466-511CB755C4A5}" type="slidenum">
              <a:rPr kumimoji="0" lang="de-DE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BD76FA7-EB9F-4E83-8A14-AF1EDD714051}"/>
              </a:ext>
            </a:extLst>
          </p:cNvPr>
          <p:cNvSpPr txBox="1">
            <a:spLocks/>
          </p:cNvSpPr>
          <p:nvPr/>
        </p:nvSpPr>
        <p:spPr>
          <a:xfrm>
            <a:off x="672740" y="1477722"/>
            <a:ext cx="5895581" cy="471901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de-DE" sz="2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endParaRPr lang="de-DE" sz="2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de-DE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 Hund lernt aus den Folgen seines </a:t>
            </a:r>
            <a:r>
              <a:rPr lang="de-DE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Verhaltens.</a:t>
            </a:r>
            <a:endParaRPr lang="de-DE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de-DE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Deutlich </a:t>
            </a:r>
            <a:r>
              <a:rPr lang="de-DE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schneller geht es, wenn der Hund emotional beteiligt </a:t>
            </a:r>
            <a:r>
              <a:rPr lang="de-DE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ist.</a:t>
            </a:r>
            <a:endParaRPr lang="de-DE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de-DE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Timing – wann bestätige ich? </a:t>
            </a:r>
          </a:p>
          <a:p>
            <a:pPr lvl="0"/>
            <a:r>
              <a:rPr lang="de-DE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Geduld und Anpassung</a:t>
            </a:r>
          </a:p>
          <a:p>
            <a:pPr lvl="0"/>
            <a:r>
              <a:rPr lang="de-DE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Vermeidung von Verhaltensketten</a:t>
            </a:r>
          </a:p>
          <a:p>
            <a:pPr lvl="0"/>
            <a:r>
              <a:rPr lang="de-DE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Auflösewort</a:t>
            </a:r>
            <a:endParaRPr lang="de-DE" sz="2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de-DE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1000 bis 3000 Wiederholungen</a:t>
            </a:r>
          </a:p>
          <a:p>
            <a:pPr lvl="0"/>
            <a:r>
              <a:rPr lang="de-DE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Positive Verstärkung (Einsatz von Belohnungen aller Art) </a:t>
            </a:r>
          </a:p>
          <a:p>
            <a:pPr lvl="0"/>
            <a:endParaRPr lang="de-DE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endParaRPr lang="de-D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Ellipse 3"/>
          <p:cNvSpPr/>
          <p:nvPr/>
        </p:nvSpPr>
        <p:spPr>
          <a:xfrm>
            <a:off x="6800850" y="1238250"/>
            <a:ext cx="4876800" cy="4638675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037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1194</Words>
  <Application>Microsoft Office PowerPoint</Application>
  <PresentationFormat>Breitbild</PresentationFormat>
  <Paragraphs>253</Paragraphs>
  <Slides>26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26</vt:i4>
      </vt:variant>
    </vt:vector>
  </HeadingPairs>
  <TitlesOfParts>
    <vt:vector size="34" baseType="lpstr">
      <vt:lpstr>Arial</vt:lpstr>
      <vt:lpstr>Calibri</vt:lpstr>
      <vt:lpstr>Calibri Light</vt:lpstr>
      <vt:lpstr>Gill Sans Nova</vt:lpstr>
      <vt:lpstr>Tahoma</vt:lpstr>
      <vt:lpstr>Times New Roman</vt:lpstr>
      <vt:lpstr>Wingdings</vt:lpstr>
      <vt:lpstr>Office</vt:lpstr>
      <vt:lpstr>Seminar Welpen und Junghunde</vt:lpstr>
      <vt:lpstr>PowerPoint-Präsentation</vt:lpstr>
      <vt:lpstr>Welpen- und Junghundekurse</vt:lpstr>
      <vt:lpstr>Sozialisierungsphase</vt:lpstr>
      <vt:lpstr>Sozialisierungsphase</vt:lpstr>
      <vt:lpstr>Sozialisierungsphase</vt:lpstr>
      <vt:lpstr>Zahnwechsel und Pubertät</vt:lpstr>
      <vt:lpstr>Wie lernen Hunde?</vt:lpstr>
      <vt:lpstr>Wie lernen Hunde?</vt:lpstr>
      <vt:lpstr>Positive Verstärkung</vt:lpstr>
      <vt:lpstr>Trainingsmöglichkeiten</vt:lpstr>
      <vt:lpstr>Die Trainingsampel</vt:lpstr>
      <vt:lpstr>Impulskontrolle</vt:lpstr>
      <vt:lpstr>Lerninhalte von Welpengruppen</vt:lpstr>
      <vt:lpstr>Lerninhalte von Welpengruppen</vt:lpstr>
      <vt:lpstr>Lerninhalte von Welpengruppen</vt:lpstr>
      <vt:lpstr>Lerninhalte von Welpengruppen</vt:lpstr>
      <vt:lpstr>Spielen von Welpengruppen</vt:lpstr>
      <vt:lpstr>Wann ist Spiel Spiel</vt:lpstr>
      <vt:lpstr>Orientierung am Menschen</vt:lpstr>
      <vt:lpstr>Training mit Markerwort / Clicker</vt:lpstr>
      <vt:lpstr>Anwendung des Markerworts / Clickers</vt:lpstr>
      <vt:lpstr>Junghunde-Kurs</vt:lpstr>
      <vt:lpstr>Zusammenfassung</vt:lpstr>
      <vt:lpstr>Dies ist giftig für Hunde</vt:lpstr>
      <vt:lpstr>Zu guter Letzt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Monika</dc:creator>
  <cp:lastModifiedBy>Monika</cp:lastModifiedBy>
  <cp:revision>138</cp:revision>
  <dcterms:created xsi:type="dcterms:W3CDTF">2023-08-11T20:14:22Z</dcterms:created>
  <dcterms:modified xsi:type="dcterms:W3CDTF">2026-07-09T11:53:22Z</dcterms:modified>
</cp:coreProperties>
</file>